
<file path=[Content_Types].xml><?xml version="1.0" encoding="utf-8"?>
<Types xmlns="http://schemas.openxmlformats.org/package/2006/content-types">
  <Default Extension="jpeg" ContentType="image/jpeg"/>
  <Default Extension="jpg" ContentType="image/jp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47.jpg" ContentType="image/jpeg"/>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media/image185.jpg" ContentType="image/jpeg"/>
  <Override PartName="/ppt/media/image187.jpg" ContentType="image/jpeg"/>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media/image209.jpg" ContentType="image/jpeg"/>
  <Override PartName="/ppt/media/image210.jpg" ContentType="image/jpeg"/>
  <Override PartName="/ppt/media/image211.jpg" ContentType="image/jpeg"/>
  <Override PartName="/ppt/media/image212.jpg" ContentType="image/jpeg"/>
  <Override PartName="/ppt/media/image213.jpg" ContentType="image/jpeg"/>
  <Override PartName="/ppt/media/image214.jpg" ContentType="image/jpeg"/>
  <Override PartName="/ppt/notesSlides/notesSlide23.xml" ContentType="application/vnd.openxmlformats-officedocument.presentationml.notesSlide+xml"/>
  <Override PartName="/ppt/media/image215.jpg" ContentType="image/jpeg"/>
  <Override PartName="/ppt/media/image216.jpg" ContentType="image/jpeg"/>
  <Override PartName="/ppt/media/image217.jpg" ContentType="image/jpeg"/>
  <Override PartName="/ppt/media/image218.jpg" ContentType="image/jpeg"/>
  <Override PartName="/ppt/media/image219.jpg" ContentType="image/jpeg"/>
  <Override PartName="/ppt/media/image220.jpg" ContentType="image/jpeg"/>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media/image236.JPG" ContentType="image/jpeg"/>
  <Override PartName="/ppt/media/image237.JPG" ContentType="image/jpeg"/>
  <Override PartName="/ppt/media/image238.jpg" ContentType="image/jpeg"/>
  <Override PartName="/ppt/notesSlides/notesSlide27.xml" ContentType="application/vnd.openxmlformats-officedocument.presentationml.notesSlide+xml"/>
  <Override PartName="/ppt/notesSlides/notesSlide28.xml" ContentType="application/vnd.openxmlformats-officedocument.presentationml.notesSlide+xml"/>
  <Override PartName="/ppt/media/image249.jpg" ContentType="image/jpeg"/>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media/image266.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34"/>
  </p:notesMasterIdLst>
  <p:handoutMasterIdLst>
    <p:handoutMasterId r:id="rId35"/>
  </p:handoutMasterIdLst>
  <p:sldIdLst>
    <p:sldId id="256" r:id="rId2"/>
    <p:sldId id="257" r:id="rId3"/>
    <p:sldId id="277" r:id="rId4"/>
    <p:sldId id="278" r:id="rId5"/>
    <p:sldId id="303" r:id="rId6"/>
    <p:sldId id="259" r:id="rId7"/>
    <p:sldId id="260" r:id="rId8"/>
    <p:sldId id="261" r:id="rId9"/>
    <p:sldId id="279" r:id="rId10"/>
    <p:sldId id="281" r:id="rId11"/>
    <p:sldId id="283" r:id="rId12"/>
    <p:sldId id="282" r:id="rId13"/>
    <p:sldId id="263" r:id="rId14"/>
    <p:sldId id="304" r:id="rId15"/>
    <p:sldId id="265" r:id="rId16"/>
    <p:sldId id="266" r:id="rId17"/>
    <p:sldId id="284" r:id="rId18"/>
    <p:sldId id="285" r:id="rId19"/>
    <p:sldId id="286" r:id="rId20"/>
    <p:sldId id="287" r:id="rId21"/>
    <p:sldId id="289" r:id="rId22"/>
    <p:sldId id="305" r:id="rId23"/>
    <p:sldId id="306" r:id="rId24"/>
    <p:sldId id="293" r:id="rId25"/>
    <p:sldId id="301" r:id="rId26"/>
    <p:sldId id="292" r:id="rId27"/>
    <p:sldId id="294" r:id="rId28"/>
    <p:sldId id="295" r:id="rId29"/>
    <p:sldId id="299" r:id="rId30"/>
    <p:sldId id="296" r:id="rId31"/>
    <p:sldId id="297" r:id="rId32"/>
    <p:sldId id="298" r:id="rId33"/>
  </p:sldIdLst>
  <p:sldSz cx="12192000" cy="6858000"/>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0EBCFC81-F067-4B79-8B0C-8DED44EB8F8A}">
          <p14:sldIdLst>
            <p14:sldId id="256"/>
            <p14:sldId id="257"/>
            <p14:sldId id="277"/>
            <p14:sldId id="278"/>
            <p14:sldId id="303"/>
            <p14:sldId id="259"/>
            <p14:sldId id="260"/>
            <p14:sldId id="261"/>
            <p14:sldId id="279"/>
            <p14:sldId id="281"/>
            <p14:sldId id="283"/>
            <p14:sldId id="282"/>
            <p14:sldId id="263"/>
            <p14:sldId id="304"/>
            <p14:sldId id="265"/>
            <p14:sldId id="266"/>
            <p14:sldId id="284"/>
            <p14:sldId id="285"/>
            <p14:sldId id="286"/>
            <p14:sldId id="287"/>
            <p14:sldId id="289"/>
            <p14:sldId id="305"/>
            <p14:sldId id="306"/>
            <p14:sldId id="293"/>
            <p14:sldId id="301"/>
            <p14:sldId id="292"/>
            <p14:sldId id="294"/>
            <p14:sldId id="295"/>
            <p14:sldId id="299"/>
            <p14:sldId id="296"/>
            <p14:sldId id="297"/>
            <p14:sldId id="298"/>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63"/>
    <a:srgbClr val="246C76"/>
    <a:srgbClr val="D71108"/>
    <a:srgbClr val="28959C"/>
    <a:srgbClr val="457D1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92" autoAdjust="0"/>
    <p:restoredTop sz="87719" autoAdjust="0"/>
  </p:normalViewPr>
  <p:slideViewPr>
    <p:cSldViewPr snapToGrid="0" snapToObjects="1">
      <p:cViewPr varScale="1">
        <p:scale>
          <a:sx n="97" d="100"/>
          <a:sy n="97" d="100"/>
        </p:scale>
        <p:origin x="942" y="2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45" d="100"/>
          <a:sy n="45" d="100"/>
        </p:scale>
        <p:origin x="2964"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6D4A81B-FD1B-C1A9-02EA-50B6E128F67B}"/>
              </a:ext>
            </a:extLst>
          </p:cNvPr>
          <p:cNvSpPr>
            <a:spLocks noGrp="1"/>
          </p:cNvSpPr>
          <p:nvPr>
            <p:ph type="hdr" sz="quarter"/>
          </p:nvPr>
        </p:nvSpPr>
        <p:spPr>
          <a:xfrm>
            <a:off x="2" y="2"/>
            <a:ext cx="3078163" cy="512763"/>
          </a:xfrm>
          <a:prstGeom prst="rect">
            <a:avLst/>
          </a:prstGeom>
        </p:spPr>
        <p:txBody>
          <a:bodyPr vert="horz" lIns="91418" tIns="45709" rIns="91418" bIns="45709" rtlCol="0"/>
          <a:lstStyle>
            <a:lvl1pPr algn="l">
              <a:defRPr sz="1100"/>
            </a:lvl1pPr>
          </a:lstStyle>
          <a:p>
            <a:endParaRPr lang="en-US"/>
          </a:p>
        </p:txBody>
      </p:sp>
      <p:sp>
        <p:nvSpPr>
          <p:cNvPr id="3" name="Date Placeholder 2">
            <a:extLst>
              <a:ext uri="{FF2B5EF4-FFF2-40B4-BE49-F238E27FC236}">
                <a16:creationId xmlns:a16="http://schemas.microsoft.com/office/drawing/2014/main" id="{31A7254D-C136-E0F5-D7DE-2B01A38B6BC4}"/>
              </a:ext>
            </a:extLst>
          </p:cNvPr>
          <p:cNvSpPr>
            <a:spLocks noGrp="1"/>
          </p:cNvSpPr>
          <p:nvPr>
            <p:ph type="dt" sz="quarter" idx="1"/>
          </p:nvPr>
        </p:nvSpPr>
        <p:spPr>
          <a:xfrm>
            <a:off x="4024314" y="2"/>
            <a:ext cx="3078163" cy="512763"/>
          </a:xfrm>
          <a:prstGeom prst="rect">
            <a:avLst/>
          </a:prstGeom>
        </p:spPr>
        <p:txBody>
          <a:bodyPr vert="horz" lIns="91418" tIns="45709" rIns="91418" bIns="45709" rtlCol="0"/>
          <a:lstStyle>
            <a:lvl1pPr algn="r">
              <a:defRPr sz="1100"/>
            </a:lvl1pPr>
          </a:lstStyle>
          <a:p>
            <a:fld id="{3B71A19F-32F8-48C9-8835-458BABC1955C}" type="datetimeFigureOut">
              <a:rPr lang="en-US" smtClean="0"/>
              <a:t>07/09/2026</a:t>
            </a:fld>
            <a:endParaRPr lang="en-US"/>
          </a:p>
        </p:txBody>
      </p:sp>
      <p:sp>
        <p:nvSpPr>
          <p:cNvPr id="4" name="Footer Placeholder 3">
            <a:extLst>
              <a:ext uri="{FF2B5EF4-FFF2-40B4-BE49-F238E27FC236}">
                <a16:creationId xmlns:a16="http://schemas.microsoft.com/office/drawing/2014/main" id="{A6A54653-931C-F1E6-78E2-F79979F77CB6}"/>
              </a:ext>
            </a:extLst>
          </p:cNvPr>
          <p:cNvSpPr>
            <a:spLocks noGrp="1"/>
          </p:cNvSpPr>
          <p:nvPr>
            <p:ph type="ftr" sz="quarter" idx="2"/>
          </p:nvPr>
        </p:nvSpPr>
        <p:spPr>
          <a:xfrm>
            <a:off x="2" y="9721852"/>
            <a:ext cx="3078163" cy="512763"/>
          </a:xfrm>
          <a:prstGeom prst="rect">
            <a:avLst/>
          </a:prstGeom>
        </p:spPr>
        <p:txBody>
          <a:bodyPr vert="horz" lIns="91418" tIns="45709" rIns="91418" bIns="45709" rtlCol="0" anchor="b"/>
          <a:lstStyle>
            <a:lvl1pPr algn="l">
              <a:defRPr sz="1100"/>
            </a:lvl1pPr>
          </a:lstStyle>
          <a:p>
            <a:endParaRPr lang="en-US"/>
          </a:p>
        </p:txBody>
      </p:sp>
      <p:sp>
        <p:nvSpPr>
          <p:cNvPr id="5" name="Slide Number Placeholder 4">
            <a:extLst>
              <a:ext uri="{FF2B5EF4-FFF2-40B4-BE49-F238E27FC236}">
                <a16:creationId xmlns:a16="http://schemas.microsoft.com/office/drawing/2014/main" id="{E6CCB087-C2E6-D456-14C0-2183D6F57FA7}"/>
              </a:ext>
            </a:extLst>
          </p:cNvPr>
          <p:cNvSpPr>
            <a:spLocks noGrp="1"/>
          </p:cNvSpPr>
          <p:nvPr>
            <p:ph type="sldNum" sz="quarter" idx="3"/>
          </p:nvPr>
        </p:nvSpPr>
        <p:spPr>
          <a:xfrm>
            <a:off x="4024314" y="9721852"/>
            <a:ext cx="3078163" cy="512763"/>
          </a:xfrm>
          <a:prstGeom prst="rect">
            <a:avLst/>
          </a:prstGeom>
        </p:spPr>
        <p:txBody>
          <a:bodyPr vert="horz" lIns="91418" tIns="45709" rIns="91418" bIns="45709" rtlCol="0" anchor="b"/>
          <a:lstStyle>
            <a:lvl1pPr algn="r">
              <a:defRPr sz="1100"/>
            </a:lvl1pPr>
          </a:lstStyle>
          <a:p>
            <a:fld id="{D908F0D1-131F-4885-9BF3-78FA63709CA6}" type="slidenum">
              <a:rPr lang="en-US" smtClean="0"/>
              <a:t>‹#›</a:t>
            </a:fld>
            <a:endParaRPr lang="en-US"/>
          </a:p>
        </p:txBody>
      </p:sp>
    </p:spTree>
    <p:extLst>
      <p:ext uri="{BB962C8B-B14F-4D97-AF65-F5344CB8AC3E}">
        <p14:creationId xmlns:p14="http://schemas.microsoft.com/office/powerpoint/2010/main" val="13047683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8163" cy="512763"/>
          </a:xfrm>
          <a:prstGeom prst="rect">
            <a:avLst/>
          </a:prstGeom>
        </p:spPr>
        <p:txBody>
          <a:bodyPr vert="horz" lIns="91429" tIns="45715" rIns="91429" bIns="45715" rtlCol="0"/>
          <a:lstStyle>
            <a:lvl1pPr algn="l">
              <a:defRPr sz="1100"/>
            </a:lvl1pPr>
          </a:lstStyle>
          <a:p>
            <a:endParaRPr lang="en-US"/>
          </a:p>
        </p:txBody>
      </p:sp>
      <p:sp>
        <p:nvSpPr>
          <p:cNvPr id="3" name="Date Placeholder 2"/>
          <p:cNvSpPr>
            <a:spLocks noGrp="1"/>
          </p:cNvSpPr>
          <p:nvPr>
            <p:ph type="dt" idx="1"/>
          </p:nvPr>
        </p:nvSpPr>
        <p:spPr>
          <a:xfrm>
            <a:off x="4024313" y="1"/>
            <a:ext cx="3078163" cy="512763"/>
          </a:xfrm>
          <a:prstGeom prst="rect">
            <a:avLst/>
          </a:prstGeom>
        </p:spPr>
        <p:txBody>
          <a:bodyPr vert="horz" lIns="91429" tIns="45715" rIns="91429" bIns="45715" rtlCol="0"/>
          <a:lstStyle>
            <a:lvl1pPr algn="r">
              <a:defRPr sz="1100"/>
            </a:lvl1pPr>
          </a:lstStyle>
          <a:p>
            <a:fld id="{B2DA6888-F466-4684-98B3-755975F5D35C}" type="datetimeFigureOut">
              <a:rPr lang="en-US" smtClean="0"/>
              <a:t>07/09/2026</a:t>
            </a:fld>
            <a:endParaRPr lang="en-US"/>
          </a:p>
        </p:txBody>
      </p:sp>
      <p:sp>
        <p:nvSpPr>
          <p:cNvPr id="4" name="Slide Image Placeholder 3"/>
          <p:cNvSpPr>
            <a:spLocks noGrp="1" noRot="1" noChangeAspect="1"/>
          </p:cNvSpPr>
          <p:nvPr>
            <p:ph type="sldImg" idx="2"/>
          </p:nvPr>
        </p:nvSpPr>
        <p:spPr>
          <a:xfrm>
            <a:off x="481013" y="1277938"/>
            <a:ext cx="6143625" cy="3455987"/>
          </a:xfrm>
          <a:prstGeom prst="rect">
            <a:avLst/>
          </a:prstGeom>
          <a:noFill/>
          <a:ln w="12700">
            <a:solidFill>
              <a:prstClr val="black"/>
            </a:solidFill>
          </a:ln>
        </p:spPr>
        <p:txBody>
          <a:bodyPr vert="horz" lIns="91429" tIns="45715" rIns="91429" bIns="45715" rtlCol="0" anchor="ctr"/>
          <a:lstStyle/>
          <a:p>
            <a:endParaRPr lang="en-US"/>
          </a:p>
        </p:txBody>
      </p:sp>
      <p:sp>
        <p:nvSpPr>
          <p:cNvPr id="5" name="Notes Placeholder 4"/>
          <p:cNvSpPr>
            <a:spLocks noGrp="1"/>
          </p:cNvSpPr>
          <p:nvPr>
            <p:ph type="body" sz="quarter" idx="3"/>
          </p:nvPr>
        </p:nvSpPr>
        <p:spPr>
          <a:xfrm>
            <a:off x="711200" y="4926013"/>
            <a:ext cx="5683250" cy="4029075"/>
          </a:xfrm>
          <a:prstGeom prst="rect">
            <a:avLst/>
          </a:prstGeom>
        </p:spPr>
        <p:txBody>
          <a:bodyPr vert="horz" lIns="91429" tIns="45715" rIns="91429" bIns="457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721851"/>
            <a:ext cx="3078163" cy="512763"/>
          </a:xfrm>
          <a:prstGeom prst="rect">
            <a:avLst/>
          </a:prstGeom>
        </p:spPr>
        <p:txBody>
          <a:bodyPr vert="horz" lIns="91429" tIns="45715" rIns="91429" bIns="45715" rtlCol="0" anchor="b"/>
          <a:lstStyle>
            <a:lvl1pPr algn="l">
              <a:defRPr sz="1100"/>
            </a:lvl1pPr>
          </a:lstStyle>
          <a:p>
            <a:endParaRPr lang="en-US"/>
          </a:p>
        </p:txBody>
      </p:sp>
      <p:sp>
        <p:nvSpPr>
          <p:cNvPr id="7" name="Slide Number Placeholder 6"/>
          <p:cNvSpPr>
            <a:spLocks noGrp="1"/>
          </p:cNvSpPr>
          <p:nvPr>
            <p:ph type="sldNum" sz="quarter" idx="5"/>
          </p:nvPr>
        </p:nvSpPr>
        <p:spPr>
          <a:xfrm>
            <a:off x="4024313" y="9721851"/>
            <a:ext cx="3078163" cy="512763"/>
          </a:xfrm>
          <a:prstGeom prst="rect">
            <a:avLst/>
          </a:prstGeom>
        </p:spPr>
        <p:txBody>
          <a:bodyPr vert="horz" lIns="91429" tIns="45715" rIns="91429" bIns="45715" rtlCol="0" anchor="b"/>
          <a:lstStyle>
            <a:lvl1pPr algn="r">
              <a:defRPr sz="1100"/>
            </a:lvl1pPr>
          </a:lstStyle>
          <a:p>
            <a:fld id="{C8433DC2-EB65-431B-B3EE-D6BEF542491F}" type="slidenum">
              <a:rPr lang="en-US" smtClean="0"/>
              <a:t>‹#›</a:t>
            </a:fld>
            <a:endParaRPr lang="en-US"/>
          </a:p>
        </p:txBody>
      </p:sp>
    </p:spTree>
    <p:extLst>
      <p:ext uri="{BB962C8B-B14F-4D97-AF65-F5344CB8AC3E}">
        <p14:creationId xmlns:p14="http://schemas.microsoft.com/office/powerpoint/2010/main" val="3554746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b="1"/>
              <a:t>Voice: </a:t>
            </a:r>
            <a:r>
              <a:rPr lang="vi-VN"/>
              <a:t>Giới thiệu hồ sơ công ty </a:t>
            </a:r>
            <a:r>
              <a:rPr lang="en-US"/>
              <a:t>Trách Nhiệm Hữu Hạn </a:t>
            </a:r>
            <a:r>
              <a:rPr lang="vi-VN"/>
              <a:t>Nam Hàn.</a:t>
            </a:r>
          </a:p>
          <a:p>
            <a:r>
              <a:rPr lang="en-US"/>
              <a:t>Nhập khẩu và phân phối chính thức hãng xe tải Nhật Bản iu đi trắc tại Việt Nam</a:t>
            </a:r>
          </a:p>
        </p:txBody>
      </p:sp>
      <p:sp>
        <p:nvSpPr>
          <p:cNvPr id="4" name="Slide Number Placeholder 3"/>
          <p:cNvSpPr>
            <a:spLocks noGrp="1"/>
          </p:cNvSpPr>
          <p:nvPr>
            <p:ph type="sldNum" sz="quarter" idx="5"/>
          </p:nvPr>
        </p:nvSpPr>
        <p:spPr/>
        <p:txBody>
          <a:bodyPr/>
          <a:lstStyle/>
          <a:p>
            <a:fld id="{C8433DC2-EB65-431B-B3EE-D6BEF542491F}" type="slidenum">
              <a:rPr lang="en-US" smtClean="0"/>
              <a:t>1</a:t>
            </a:fld>
            <a:endParaRPr lang="en-US"/>
          </a:p>
        </p:txBody>
      </p:sp>
    </p:spTree>
    <p:extLst>
      <p:ext uri="{BB962C8B-B14F-4D97-AF65-F5344CB8AC3E}">
        <p14:creationId xmlns:p14="http://schemas.microsoft.com/office/powerpoint/2010/main" val="238864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b="1" i="0">
                <a:solidFill>
                  <a:srgbClr val="333333"/>
                </a:solidFill>
                <a:effectLst/>
                <a:highlight>
                  <a:srgbClr val="FFFFFF"/>
                </a:highlight>
                <a:latin typeface="arial" panose="020B0604020202020204" pitchFamily="34" charset="0"/>
              </a:rPr>
              <a:t>Voice: </a:t>
            </a:r>
            <a:r>
              <a:rPr lang="vi-VN" b="0" i="0">
                <a:solidFill>
                  <a:srgbClr val="333333"/>
                </a:solidFill>
                <a:effectLst/>
                <a:latin typeface="arial" panose="020B0604020202020204" pitchFamily="34" charset="0"/>
              </a:rPr>
              <a:t>Công ty Trách Nhiệm Hữu Hạn Nam Hàn được thành lập từ năm hai nghìn không trăm linh ba, tại địa chỉ, 39A trên 11, Quốc lộ 1A, Khu phố Ngãi Thắng, phường Đông Hòa, Thành phố Hồ Chí Minh, với vai trò nhập khẩu và phân phối các dòng xe thương mại của những thương hiệu nổi tiếng trên thế giới. </a:t>
            </a:r>
          </a:p>
          <a:p>
            <a:endParaRPr lang="en-US" b="0" i="0">
              <a:solidFill>
                <a:srgbClr val="333333"/>
              </a:solidFill>
              <a:effectLst/>
              <a:highlight>
                <a:srgbClr val="FFFFFF"/>
              </a:highlight>
              <a:latin typeface="arial" panose="020B0604020202020204" pitchFamily="34" charset="0"/>
            </a:endParaRPr>
          </a:p>
          <a:p>
            <a:r>
              <a:rPr lang="en-US" b="1" i="0">
                <a:solidFill>
                  <a:srgbClr val="333333"/>
                </a:solidFill>
                <a:effectLst/>
                <a:highlight>
                  <a:srgbClr val="FFFFFF"/>
                </a:highlight>
                <a:latin typeface="arial" panose="020B0604020202020204" pitchFamily="34" charset="0"/>
              </a:rPr>
              <a:t>Sub: </a:t>
            </a:r>
            <a:r>
              <a:rPr lang="vi-VN">
                <a:highlight>
                  <a:srgbClr val="FFFFFF"/>
                </a:highlight>
              </a:rPr>
              <a:t>Nam Han Co., Ltd. was established in 2003 at 39A</a:t>
            </a:r>
            <a:r>
              <a:rPr lang="en-US">
                <a:highlight>
                  <a:srgbClr val="FFFFFF"/>
                </a:highlight>
              </a:rPr>
              <a:t>/1</a:t>
            </a:r>
            <a:r>
              <a:rPr lang="vi-VN">
                <a:highlight>
                  <a:srgbClr val="FFFFFF"/>
                </a:highlight>
              </a:rPr>
              <a:t>1, National Highway 1A, Ngai Thang, Dong Hoa Ward, Ho Chi Minh City.</a:t>
            </a:r>
          </a:p>
          <a:p>
            <a:r>
              <a:rPr lang="en-US">
                <a:highlight>
                  <a:srgbClr val="FFFFFF"/>
                </a:highlight>
              </a:rPr>
              <a:t>We </a:t>
            </a:r>
            <a:r>
              <a:rPr lang="vi-VN">
                <a:highlight>
                  <a:srgbClr val="FFFFFF"/>
                </a:highlight>
              </a:rPr>
              <a:t>imports and distributes commercial vehicles from</a:t>
            </a:r>
            <a:r>
              <a:rPr lang="en-US">
                <a:highlight>
                  <a:srgbClr val="FFFFFF"/>
                </a:highlight>
              </a:rPr>
              <a:t> famous </a:t>
            </a:r>
            <a:r>
              <a:rPr lang="vi-VN">
                <a:highlight>
                  <a:srgbClr val="FFFFFF"/>
                </a:highlight>
              </a:rPr>
              <a:t>brands.</a:t>
            </a:r>
          </a:p>
        </p:txBody>
      </p:sp>
      <p:sp>
        <p:nvSpPr>
          <p:cNvPr id="4" name="Slide Number Placeholder 3"/>
          <p:cNvSpPr>
            <a:spLocks noGrp="1"/>
          </p:cNvSpPr>
          <p:nvPr>
            <p:ph type="sldNum" sz="quarter" idx="5"/>
          </p:nvPr>
        </p:nvSpPr>
        <p:spPr/>
        <p:txBody>
          <a:bodyPr/>
          <a:lstStyle/>
          <a:p>
            <a:fld id="{C8433DC2-EB65-431B-B3EE-D6BEF542491F}" type="slidenum">
              <a:rPr lang="en-US" smtClean="0"/>
              <a:t>2</a:t>
            </a:fld>
            <a:endParaRPr lang="en-US"/>
          </a:p>
        </p:txBody>
      </p:sp>
    </p:spTree>
    <p:extLst>
      <p:ext uri="{BB962C8B-B14F-4D97-AF65-F5344CB8AC3E}">
        <p14:creationId xmlns:p14="http://schemas.microsoft.com/office/powerpoint/2010/main" val="698741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Voice: </a:t>
            </a:r>
            <a:r>
              <a:rPr lang="vi-VN" sz="1200">
                <a:latin typeface="arial" panose="020B0604020202020204" pitchFamily="34" charset="0"/>
              </a:rPr>
              <a:t>Ngày 27/10/2020</a:t>
            </a:r>
            <a:r>
              <a:rPr lang="en-US" sz="1200">
                <a:latin typeface="arial" panose="020B0604020202020204" pitchFamily="34" charset="0"/>
              </a:rPr>
              <a:t>, Công ty</a:t>
            </a:r>
            <a:r>
              <a:rPr lang="vi-VN" sz="1200">
                <a:latin typeface="arial" panose="020B0604020202020204" pitchFamily="34" charset="0"/>
              </a:rPr>
              <a:t> </a:t>
            </a:r>
            <a:r>
              <a:rPr lang="en-US" sz="1200">
                <a:latin typeface="arial" panose="020B0604020202020204" pitchFamily="34" charset="0"/>
              </a:rPr>
              <a:t>Iu Đi Trắc Corporation Nhật Bản </a:t>
            </a:r>
            <a:r>
              <a:rPr lang="vi-VN" sz="1200">
                <a:latin typeface="arial" panose="020B0604020202020204" pitchFamily="34" charset="0"/>
              </a:rPr>
              <a:t>chính thức ký hợp đồng ủy quyền cho Công ty T</a:t>
            </a:r>
            <a:r>
              <a:rPr lang="en-US" sz="1200">
                <a:latin typeface="arial" panose="020B0604020202020204" pitchFamily="34" charset="0"/>
              </a:rPr>
              <a:t>rách Nhiệm Hữu Hạn</a:t>
            </a:r>
            <a:r>
              <a:rPr lang="vi-VN" sz="1200">
                <a:latin typeface="arial" panose="020B0604020202020204" pitchFamily="34" charset="0"/>
              </a:rPr>
              <a:t> Nam Hàn</a:t>
            </a:r>
            <a:r>
              <a:rPr lang="en-US" sz="1200">
                <a:latin typeface="arial" panose="020B0604020202020204" pitchFamily="34" charset="0"/>
              </a:rPr>
              <a:t>,</a:t>
            </a:r>
            <a:r>
              <a:rPr lang="vi-VN" sz="1200">
                <a:latin typeface="arial" panose="020B0604020202020204" pitchFamily="34" charset="0"/>
              </a:rPr>
              <a:t> nhập khẩu, phân phối và bảo hành duy nhất dòng sản phẩm ô tô tải </a:t>
            </a:r>
            <a:r>
              <a:rPr lang="en-US" sz="1200">
                <a:latin typeface="arial" panose="020B0604020202020204" pitchFamily="34" charset="0"/>
              </a:rPr>
              <a:t>Iu Đi Trắc </a:t>
            </a:r>
            <a:r>
              <a:rPr lang="vi-VN" sz="1200">
                <a:latin typeface="arial" panose="020B0604020202020204" pitchFamily="34" charset="0"/>
              </a:rPr>
              <a:t>tại thị trường Việt Nam.</a:t>
            </a:r>
            <a:endParaRPr lang="en-US" sz="120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latin typeface="arial" panose="020B0604020202020204" pitchFamily="34" charset="0"/>
              </a:rPr>
              <a:t>Sub: </a:t>
            </a:r>
            <a:r>
              <a:rPr lang="vi-VN"/>
              <a:t>On October 27, 2020, UD Trucks Corporation, Japan, officially appointed Nam Han Co., Ltd. as its sole authorized importer, distributor, and warranty provider for UD Trucks commercial vehicles in Vietnam.</a:t>
            </a:r>
          </a:p>
        </p:txBody>
      </p:sp>
      <p:sp>
        <p:nvSpPr>
          <p:cNvPr id="4" name="Slide Number Placeholder 3"/>
          <p:cNvSpPr>
            <a:spLocks noGrp="1"/>
          </p:cNvSpPr>
          <p:nvPr>
            <p:ph type="sldNum" sz="quarter" idx="5"/>
          </p:nvPr>
        </p:nvSpPr>
        <p:spPr/>
        <p:txBody>
          <a:bodyPr/>
          <a:lstStyle/>
          <a:p>
            <a:fld id="{C8433DC2-EB65-431B-B3EE-D6BEF542491F}" type="slidenum">
              <a:rPr lang="en-US" smtClean="0"/>
              <a:t>3</a:t>
            </a:fld>
            <a:endParaRPr lang="en-US"/>
          </a:p>
        </p:txBody>
      </p:sp>
    </p:spTree>
    <p:extLst>
      <p:ext uri="{BB962C8B-B14F-4D97-AF65-F5344CB8AC3E}">
        <p14:creationId xmlns:p14="http://schemas.microsoft.com/office/powerpoint/2010/main" val="4124097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Voice: </a:t>
            </a:r>
            <a:r>
              <a:rPr lang="vi-VN" sz="1200">
                <a:solidFill>
                  <a:srgbClr val="232323"/>
                </a:solidFill>
                <a:latin typeface="+mn-lt"/>
                <a:cs typeface="Arial" panose="020B0604020202020204" pitchFamily="34" charset="0"/>
              </a:rPr>
              <a:t>Được thành lập</a:t>
            </a:r>
            <a:r>
              <a:rPr lang="en-US" sz="1200">
                <a:solidFill>
                  <a:srgbClr val="232323"/>
                </a:solidFill>
                <a:latin typeface="+mn-lt"/>
                <a:cs typeface="Arial" panose="020B0604020202020204" pitchFamily="34" charset="0"/>
              </a:rPr>
              <a:t> vào</a:t>
            </a:r>
            <a:r>
              <a:rPr lang="vi-VN" sz="1200">
                <a:solidFill>
                  <a:srgbClr val="232323"/>
                </a:solidFill>
                <a:latin typeface="+mn-lt"/>
                <a:cs typeface="Arial" panose="020B0604020202020204" pitchFamily="34" charset="0"/>
              </a:rPr>
              <a:t> năm</a:t>
            </a:r>
            <a:r>
              <a:rPr lang="en-US" sz="1200">
                <a:solidFill>
                  <a:srgbClr val="232323"/>
                </a:solidFill>
                <a:latin typeface="+mn-lt"/>
                <a:cs typeface="Arial" panose="020B0604020202020204" pitchFamily="34" charset="0"/>
              </a:rPr>
              <a:t> một chín ba lăm, </a:t>
            </a:r>
            <a:r>
              <a:rPr lang="vi-VN" sz="1200" b="0">
                <a:solidFill>
                  <a:srgbClr val="C60000"/>
                </a:solidFill>
                <a:latin typeface="+mn-lt"/>
                <a:cs typeface="Arial" panose="020B0604020202020204" pitchFamily="34" charset="0"/>
              </a:rPr>
              <a:t>tại thành phố Saitama Nhật Bản</a:t>
            </a:r>
            <a:r>
              <a:rPr lang="en-US" sz="1200" b="0">
                <a:solidFill>
                  <a:srgbClr val="C60000"/>
                </a:solidFill>
                <a:latin typeface="+mn-lt"/>
                <a:cs typeface="Arial" panose="020B0604020202020204" pitchFamily="34" charset="0"/>
              </a:rPr>
              <a:t>, bởi ngài Kenzo Adachi, </a:t>
            </a:r>
            <a:r>
              <a:rPr lang="en-US" sz="1200" kern="1200">
                <a:solidFill>
                  <a:schemeClr val="tx1"/>
                </a:solidFill>
                <a:effectLst/>
                <a:latin typeface="+mn-lt"/>
                <a:ea typeface="+mn-ea"/>
                <a:cs typeface="+mn-cs"/>
              </a:rPr>
              <a:t>Iu Đi Trắc </a:t>
            </a:r>
            <a:r>
              <a:rPr lang="vi-VN" b="0" spc="-30">
                <a:solidFill>
                  <a:srgbClr val="FFFFFF"/>
                </a:solidFill>
                <a:latin typeface="Arial"/>
                <a:cs typeface="Arial"/>
              </a:rPr>
              <a:t>là hãng xe tải hàng đầu Nhật Bản cung cấp các giải pháp về xe thương mại</a:t>
            </a:r>
            <a:r>
              <a:rPr lang="en-US" b="0" spc="-30">
                <a:solidFill>
                  <a:srgbClr val="FFFFFF"/>
                </a:solidFill>
                <a:latin typeface="Arial"/>
                <a:cs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vi-VN" sz="1050" spc="-5">
                <a:solidFill>
                  <a:srgbClr val="FFFFFF"/>
                </a:solidFill>
                <a:latin typeface="Arial MT"/>
                <a:cs typeface="Arial MT"/>
              </a:rPr>
              <a:t>Chúng tôi cam kết đi xa hơn cho khách hàng, hỗ trợ những giải pháp vận chuyển hàng hoá thông minh mỗi ngày, cho một xã hội ngày càng thông minh, hiện đại hơn</a:t>
            </a:r>
            <a:r>
              <a:rPr lang="en-US" sz="1050" spc="-5">
                <a:solidFill>
                  <a:srgbClr val="FFFFFF"/>
                </a:solidFill>
                <a:latin typeface="Arial MT"/>
                <a:cs typeface="Arial MT"/>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spc="-5">
              <a:solidFill>
                <a:srgbClr val="FFFFFF"/>
              </a:solidFill>
              <a:latin typeface="Arial MT"/>
              <a:cs typeface="Arial MT"/>
            </a:endParaRPr>
          </a:p>
          <a:p>
            <a:r>
              <a:rPr lang="en-US" sz="1050" b="1" spc="-5">
                <a:solidFill>
                  <a:srgbClr val="FFFFFF"/>
                </a:solidFill>
                <a:latin typeface="Arial MT"/>
              </a:rPr>
              <a:t>Sub: </a:t>
            </a:r>
            <a:r>
              <a:rPr lang="vi-VN" sz="1050"/>
              <a:t>Founded in 1935 in Saitama, Japan, by Mr. Kenzo Adachi, UD Trucks is a leading Japanese commercial vehicle manufacturer.</a:t>
            </a:r>
          </a:p>
          <a:p>
            <a:r>
              <a:rPr lang="vi-VN" sz="1050"/>
              <a:t>We are committed to going further for our customers, providing smart transportation solutions every day for a smarter, more modern society.</a:t>
            </a:r>
          </a:p>
        </p:txBody>
      </p:sp>
      <p:sp>
        <p:nvSpPr>
          <p:cNvPr id="4" name="Slide Number Placeholder 3"/>
          <p:cNvSpPr>
            <a:spLocks noGrp="1"/>
          </p:cNvSpPr>
          <p:nvPr>
            <p:ph type="sldNum" sz="quarter" idx="5"/>
          </p:nvPr>
        </p:nvSpPr>
        <p:spPr/>
        <p:txBody>
          <a:bodyPr/>
          <a:lstStyle/>
          <a:p>
            <a:fld id="{C8433DC2-EB65-431B-B3EE-D6BEF542491F}" type="slidenum">
              <a:rPr lang="en-US" smtClean="0"/>
              <a:t>4</a:t>
            </a:fld>
            <a:endParaRPr lang="en-US"/>
          </a:p>
        </p:txBody>
      </p:sp>
    </p:spTree>
    <p:extLst>
      <p:ext uri="{BB962C8B-B14F-4D97-AF65-F5344CB8AC3E}">
        <p14:creationId xmlns:p14="http://schemas.microsoft.com/office/powerpoint/2010/main" val="90524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19257-3F1D-613F-9A99-E3C5BDB9FB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976129-3491-F485-9A75-E5DBC574397D}"/>
              </a:ext>
            </a:extLst>
          </p:cNvPr>
          <p:cNvSpPr>
            <a:spLocks noGrp="1" noRot="1" noChangeAspect="1"/>
          </p:cNvSpPr>
          <p:nvPr>
            <p:ph type="sldImg"/>
          </p:nvPr>
        </p:nvSpPr>
        <p:spPr>
          <a:xfrm>
            <a:off x="481013" y="1277938"/>
            <a:ext cx="6143625" cy="3455987"/>
          </a:xfrm>
        </p:spPr>
      </p:sp>
      <p:sp>
        <p:nvSpPr>
          <p:cNvPr id="3" name="Notes Placeholder 2">
            <a:extLst>
              <a:ext uri="{FF2B5EF4-FFF2-40B4-BE49-F238E27FC236}">
                <a16:creationId xmlns:a16="http://schemas.microsoft.com/office/drawing/2014/main" id="{7410EDE9-0924-116E-5223-8B7B4ECE157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Voice: </a:t>
            </a:r>
            <a:r>
              <a:rPr lang="en-US"/>
              <a:t>Chiến lược phát triển của Iu Đi Trắc là dẫn đầu về tính bền vững xoay quanh 4 yếu tố chính: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Tốt hơn cho ngành Lô dít tích: theo đuổi các giải pháp lô dít tích thông minh hơn để vượt qua những thách thức của ngành.</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Tốt hơn cho hành tinh: Thúc đẩy nền kinh tế tuần hoàn, đồng thời giảm phát thải và chất thải.</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Tốt hơn cho con người: Xây dựng môi trường làm việc đáng giá và hỗ trợ cộng đồng.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Tốt hơn cho doanh nghiệp: Bền bỉ 25 năm, Lợi dầu và chi phí bảo dưỡng.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t>Sub: </a:t>
            </a:r>
          </a:p>
          <a:p>
            <a:r>
              <a:rPr lang="vi-VN"/>
              <a:t>UD Trucks’ development strategy focuses on sustainability leadership, built around </a:t>
            </a:r>
            <a:r>
              <a:rPr lang="en-US"/>
              <a:t>4</a:t>
            </a:r>
            <a:r>
              <a:rPr lang="vi-VN"/>
              <a:t> key pillars:</a:t>
            </a:r>
            <a:endParaRPr lang="en-US"/>
          </a:p>
          <a:p>
            <a:r>
              <a:rPr lang="en-US" b="1"/>
              <a:t>Better for Logistics</a:t>
            </a:r>
            <a:r>
              <a:rPr lang="en-US"/>
              <a:t> Pursue smarter logistics to overcome challenges facing the industry</a:t>
            </a:r>
          </a:p>
          <a:p>
            <a:r>
              <a:rPr lang="en-US" b="1"/>
              <a:t>Better for the Planet</a:t>
            </a:r>
            <a:r>
              <a:rPr lang="en-US"/>
              <a:t> Promote a circular economy while reducing emissions and waste</a:t>
            </a:r>
          </a:p>
          <a:p>
            <a:r>
              <a:rPr lang="en-US" b="1"/>
              <a:t>Better for People</a:t>
            </a:r>
            <a:r>
              <a:rPr lang="en-US"/>
              <a:t> Foster rewarding workplaces and support our communities</a:t>
            </a:r>
          </a:p>
          <a:p>
            <a:r>
              <a:rPr lang="en-US" b="1"/>
              <a:t>Better for Business</a:t>
            </a:r>
            <a:r>
              <a:rPr lang="en-US"/>
              <a:t> Apply best practices to improve the sustainability of our business</a:t>
            </a:r>
          </a:p>
        </p:txBody>
      </p:sp>
      <p:sp>
        <p:nvSpPr>
          <p:cNvPr id="4" name="Slide Number Placeholder 3">
            <a:extLst>
              <a:ext uri="{FF2B5EF4-FFF2-40B4-BE49-F238E27FC236}">
                <a16:creationId xmlns:a16="http://schemas.microsoft.com/office/drawing/2014/main" id="{BB8514DB-012D-7285-D31E-6CE8BAF01801}"/>
              </a:ext>
            </a:extLst>
          </p:cNvPr>
          <p:cNvSpPr>
            <a:spLocks noGrp="1"/>
          </p:cNvSpPr>
          <p:nvPr>
            <p:ph type="sldNum" sz="quarter" idx="5"/>
          </p:nvPr>
        </p:nvSpPr>
        <p:spPr/>
        <p:txBody>
          <a:bodyPr/>
          <a:lstStyle/>
          <a:p>
            <a:fld id="{C8433DC2-EB65-431B-B3EE-D6BEF542491F}" type="slidenum">
              <a:rPr lang="en-US" smtClean="0"/>
              <a:t>5</a:t>
            </a:fld>
            <a:endParaRPr lang="en-US"/>
          </a:p>
        </p:txBody>
      </p:sp>
    </p:spTree>
    <p:extLst>
      <p:ext uri="{BB962C8B-B14F-4D97-AF65-F5344CB8AC3E}">
        <p14:creationId xmlns:p14="http://schemas.microsoft.com/office/powerpoint/2010/main" val="1601010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Voice: </a:t>
            </a:r>
            <a:r>
              <a:rPr lang="en-US"/>
              <a:t>Với hơn 90 năm kinh nghiệm trong ngành sản xuất xe tải, Iu đi trắc đã hiện diện tại 60 quốc gia và có hơn 8000 nhân viên trên toàn cầu.</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Hệ thống điều hành UD trucks toàn cầu được điều hành từ trụ sở chính tại Nhật Bản.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b="1"/>
              <a:t>Sub: </a:t>
            </a:r>
            <a:r>
              <a:rPr lang="vi-VN"/>
              <a:t>With over 90 years of experience in truck manufacturing, UD Trucks operates in 60 countries with more than 8,000 employees worldwide.</a:t>
            </a:r>
          </a:p>
          <a:p>
            <a:r>
              <a:rPr lang="vi-VN"/>
              <a:t>UD Trucks’ global operations are managed from its headquarters in Japan.</a:t>
            </a:r>
          </a:p>
        </p:txBody>
      </p:sp>
      <p:sp>
        <p:nvSpPr>
          <p:cNvPr id="4" name="Slide Number Placeholder 3"/>
          <p:cNvSpPr>
            <a:spLocks noGrp="1"/>
          </p:cNvSpPr>
          <p:nvPr>
            <p:ph type="sldNum" sz="quarter" idx="5"/>
          </p:nvPr>
        </p:nvSpPr>
        <p:spPr/>
        <p:txBody>
          <a:bodyPr/>
          <a:lstStyle/>
          <a:p>
            <a:fld id="{C8433DC2-EB65-431B-B3EE-D6BEF542491F}" type="slidenum">
              <a:rPr lang="en-US" smtClean="0"/>
              <a:t>6</a:t>
            </a:fld>
            <a:endParaRPr lang="en-US"/>
          </a:p>
        </p:txBody>
      </p:sp>
    </p:spTree>
    <p:extLst>
      <p:ext uri="{BB962C8B-B14F-4D97-AF65-F5344CB8AC3E}">
        <p14:creationId xmlns:p14="http://schemas.microsoft.com/office/powerpoint/2010/main" val="2417061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Voice: </a:t>
            </a:r>
            <a:r>
              <a:rPr lang="en-US"/>
              <a:t>Đội ngũ lãnh đạo tại trụ sở chính ở Nhật Bản và Đội ngũ điều hành khu vực Việt Nam, Lào, Campuchia, Myanmar đặt tại Thái 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vi-VN"/>
          </a:p>
          <a:p>
            <a:pPr marL="0" marR="0" lvl="0" indent="0" algn="l" defTabSz="914400" rtl="0" eaLnBrk="1" fontAlgn="auto" latinLnBrk="0" hangingPunct="1">
              <a:lnSpc>
                <a:spcPct val="100000"/>
              </a:lnSpc>
              <a:spcBef>
                <a:spcPts val="0"/>
              </a:spcBef>
              <a:spcAft>
                <a:spcPts val="0"/>
              </a:spcAft>
              <a:buClrTx/>
              <a:buSzTx/>
              <a:buFontTx/>
              <a:buNone/>
              <a:tabLst/>
              <a:defRPr/>
            </a:pPr>
            <a:r>
              <a:rPr lang="en-US" b="1"/>
              <a:t>Sub: </a:t>
            </a:r>
            <a:r>
              <a:rPr lang="vi-VN"/>
              <a:t>Our leadership team is based at the headquarters in Japan</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a:t>
            </a:r>
            <a:r>
              <a:rPr lang="vi-VN"/>
              <a:t>he regional management team for Vietnam, Laos, Cambodia, and Myanmar is based in Thailand.</a:t>
            </a:r>
          </a:p>
        </p:txBody>
      </p:sp>
      <p:sp>
        <p:nvSpPr>
          <p:cNvPr id="4" name="Slide Number Placeholder 3"/>
          <p:cNvSpPr>
            <a:spLocks noGrp="1"/>
          </p:cNvSpPr>
          <p:nvPr>
            <p:ph type="sldNum" sz="quarter" idx="5"/>
          </p:nvPr>
        </p:nvSpPr>
        <p:spPr/>
        <p:txBody>
          <a:bodyPr/>
          <a:lstStyle/>
          <a:p>
            <a:fld id="{C8433DC2-EB65-431B-B3EE-D6BEF542491F}" type="slidenum">
              <a:rPr lang="en-US" smtClean="0"/>
              <a:t>7</a:t>
            </a:fld>
            <a:endParaRPr lang="en-US"/>
          </a:p>
        </p:txBody>
      </p:sp>
    </p:spTree>
    <p:extLst>
      <p:ext uri="{BB962C8B-B14F-4D97-AF65-F5344CB8AC3E}">
        <p14:creationId xmlns:p14="http://schemas.microsoft.com/office/powerpoint/2010/main" val="717522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latin typeface="Arial" panose="020B0604020202020204" pitchFamily="34" charset="0"/>
                <a:cs typeface="Arial" panose="020B0604020202020204" pitchFamily="34" charset="0"/>
              </a:rPr>
              <a:t>Voice: </a:t>
            </a:r>
            <a:r>
              <a:rPr lang="en-US" sz="1200" b="0">
                <a:latin typeface="Arial" panose="020B0604020202020204" pitchFamily="34" charset="0"/>
                <a:cs typeface="Arial" panose="020B0604020202020204" pitchFamily="34" charset="0"/>
              </a:rPr>
              <a:t>Hệ thống đại lý Showroom 3s tại Việt Nam gồm có: Iu đi trắc Hồ Chí Minh, Iu đi trắc Tiền Giang.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latin typeface="Arial" panose="020B0604020202020204" pitchFamily="34" charset="0"/>
                <a:cs typeface="Arial" panose="020B0604020202020204" pitchFamily="34" charset="0"/>
              </a:rPr>
              <a:t>Sub:  </a:t>
            </a:r>
            <a:r>
              <a:rPr lang="vi-VN"/>
              <a:t>UD Trucks’ 3S dealership network in Vietnam includes: UD Trucks Ho Chi Minh</a:t>
            </a:r>
            <a:r>
              <a:rPr lang="en-US"/>
              <a:t>, </a:t>
            </a:r>
            <a:r>
              <a:rPr lang="vi-VN"/>
              <a:t>UD Trucks Tien Giang.</a:t>
            </a:r>
            <a:endParaRPr lang="en-US" sz="1200" b="0">
              <a:solidFill>
                <a:srgbClr val="C0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C8433DC2-EB65-431B-B3EE-D6BEF542491F}" type="slidenum">
              <a:rPr lang="en-US" smtClean="0"/>
              <a:t>8</a:t>
            </a:fld>
            <a:endParaRPr lang="en-US"/>
          </a:p>
        </p:txBody>
      </p:sp>
    </p:spTree>
    <p:extLst>
      <p:ext uri="{BB962C8B-B14F-4D97-AF65-F5344CB8AC3E}">
        <p14:creationId xmlns:p14="http://schemas.microsoft.com/office/powerpoint/2010/main" val="1550661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b="1"/>
              <a:t>Voice: </a:t>
            </a:r>
            <a:r>
              <a:rPr lang="en-US"/>
              <a:t>Iu đi trắc Đà Nẵng, Iu đi trắc Quảng Ngãi, Iu đi trắc Bình Định, Iu đi trắc Cần Thơ.</a:t>
            </a:r>
          </a:p>
          <a:p>
            <a:endParaRPr lang="en-US"/>
          </a:p>
          <a:p>
            <a:r>
              <a:rPr lang="en-US" b="1"/>
              <a:t>Sub: </a:t>
            </a:r>
            <a:r>
              <a:rPr lang="en-US"/>
              <a:t>UD Trucks Da Nang, UD Trucks Quang Ngai, UD Trucks Binh Dinh, UD Trucks Can Tho</a:t>
            </a:r>
          </a:p>
        </p:txBody>
      </p:sp>
      <p:sp>
        <p:nvSpPr>
          <p:cNvPr id="4" name="Slide Number Placeholder 3"/>
          <p:cNvSpPr>
            <a:spLocks noGrp="1"/>
          </p:cNvSpPr>
          <p:nvPr>
            <p:ph type="sldNum" sz="quarter" idx="5"/>
          </p:nvPr>
        </p:nvSpPr>
        <p:spPr/>
        <p:txBody>
          <a:bodyPr/>
          <a:lstStyle/>
          <a:p>
            <a:fld id="{C8433DC2-EB65-431B-B3EE-D6BEF542491F}" type="slidenum">
              <a:rPr lang="en-US" smtClean="0"/>
              <a:t>9</a:t>
            </a:fld>
            <a:endParaRPr lang="en-US"/>
          </a:p>
        </p:txBody>
      </p:sp>
    </p:spTree>
    <p:extLst>
      <p:ext uri="{BB962C8B-B14F-4D97-AF65-F5344CB8AC3E}">
        <p14:creationId xmlns:p14="http://schemas.microsoft.com/office/powerpoint/2010/main" val="593351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b="1"/>
              <a:t>Voice: </a:t>
            </a:r>
          </a:p>
          <a:p>
            <a:r>
              <a:rPr lang="en-US" b="0"/>
              <a:t>- </a:t>
            </a:r>
            <a:r>
              <a:rPr lang="en-US"/>
              <a:t>Iu đi trắc Hà Nội, Iu đi trắc Thiên Hòa An</a:t>
            </a:r>
          </a:p>
          <a:p>
            <a:pPr marL="0" indent="0">
              <a:buFontTx/>
              <a:buNone/>
            </a:pPr>
            <a:r>
              <a:rPr lang="en-US"/>
              <a:t>- Các đại lý 1S Iu đi trắc gồm có: Iu đi trắc Thủ Đức, Iu đi trắc Bình Chánh, Iu đi trắc Đồng Nai, Iu đi trắc Vũng Tàu.</a:t>
            </a:r>
            <a:br>
              <a:rPr lang="en-US"/>
            </a:br>
            <a:endParaRPr lang="en-US"/>
          </a:p>
          <a:p>
            <a:pPr marL="0" indent="0">
              <a:buFontTx/>
              <a:buNone/>
            </a:pPr>
            <a:r>
              <a:rPr lang="en-US" b="1"/>
              <a:t>Sub: </a:t>
            </a:r>
          </a:p>
          <a:p>
            <a:pPr marL="0" indent="0">
              <a:buFontTx/>
              <a:buNone/>
            </a:pPr>
            <a:r>
              <a:rPr lang="en-US" b="1"/>
              <a:t>- </a:t>
            </a:r>
            <a:r>
              <a:rPr lang="en-US" b="0"/>
              <a:t>UD Trucks Ha Noi, UD Trucks Thien Hoa An, </a:t>
            </a:r>
          </a:p>
          <a:p>
            <a:pPr marL="0" indent="0">
              <a:buFontTx/>
              <a:buNone/>
            </a:pPr>
            <a:r>
              <a:rPr lang="en-US"/>
              <a:t>- </a:t>
            </a:r>
            <a:r>
              <a:rPr lang="vi-VN"/>
              <a:t>UD Trucks’ </a:t>
            </a:r>
            <a:r>
              <a:rPr lang="en-US"/>
              <a:t>1</a:t>
            </a:r>
            <a:r>
              <a:rPr lang="vi-VN"/>
              <a:t>S dealership network in Vietnam includes</a:t>
            </a:r>
            <a:r>
              <a:rPr lang="en-US"/>
              <a:t>: UD Trucks Thu Duc, UD Trucks Binh Chanh, UD Trucks Dong Nai, UD Trucks Vung Tau.</a:t>
            </a:r>
            <a:endParaRPr lang="en-US" b="0"/>
          </a:p>
        </p:txBody>
      </p:sp>
      <p:sp>
        <p:nvSpPr>
          <p:cNvPr id="4" name="Slide Number Placeholder 3"/>
          <p:cNvSpPr>
            <a:spLocks noGrp="1"/>
          </p:cNvSpPr>
          <p:nvPr>
            <p:ph type="sldNum" sz="quarter" idx="5"/>
          </p:nvPr>
        </p:nvSpPr>
        <p:spPr/>
        <p:txBody>
          <a:bodyPr/>
          <a:lstStyle/>
          <a:p>
            <a:fld id="{C8433DC2-EB65-431B-B3EE-D6BEF542491F}" type="slidenum">
              <a:rPr lang="en-US" smtClean="0"/>
              <a:t>10</a:t>
            </a:fld>
            <a:endParaRPr lang="en-US"/>
          </a:p>
        </p:txBody>
      </p:sp>
    </p:spTree>
    <p:extLst>
      <p:ext uri="{BB962C8B-B14F-4D97-AF65-F5344CB8AC3E}">
        <p14:creationId xmlns:p14="http://schemas.microsoft.com/office/powerpoint/2010/main" val="4144438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Voice: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 Các Trạm dịch vụ liên kết của Iu Đi Trắc trên toàn quốc giúp khách hàng yên tâm hơn về dịch vụ bảo hành, sửa chữa và phụ tùng chính hãng. </a:t>
            </a:r>
          </a:p>
          <a:p>
            <a:pPr marL="0" indent="0">
              <a:buFontTx/>
              <a:buNone/>
            </a:pPr>
            <a:r>
              <a:rPr lang="en-US"/>
              <a:t>- Đội ngũ kỹ thuật viên bảo hành lưu động của Iu Đi Trắc được đào tạo chuyên môn và nghiệp vụ theo tiêu chuẩn Nhật Bản, luôn sẵn sàng phục vụ khách hàng ở khắp mọi nơi.</a:t>
            </a:r>
          </a:p>
          <a:p>
            <a:pPr marL="0" indent="0">
              <a:buFontTx/>
              <a:buNone/>
            </a:pPr>
            <a:r>
              <a:rPr lang="en-US" sz="1200">
                <a:latin typeface="Arial" panose="020B0604020202020204" pitchFamily="34" charset="0"/>
                <a:ea typeface="Cambria" panose="02040503050406030204" pitchFamily="18" charset="0"/>
                <a:cs typeface="Arial" panose="020B0604020202020204" pitchFamily="34" charset="0"/>
              </a:rPr>
              <a:t>- Kho phụ tùng chính hãng </a:t>
            </a:r>
            <a:r>
              <a:rPr lang="en-US"/>
              <a:t>Iu Đi Trắc </a:t>
            </a:r>
            <a:r>
              <a:rPr lang="en-US" sz="1200">
                <a:latin typeface="Arial" panose="020B0604020202020204" pitchFamily="34" charset="0"/>
                <a:ea typeface="Cambria" panose="02040503050406030204" pitchFamily="18" charset="0"/>
                <a:cs typeface="Arial" panose="020B0604020202020204" pitchFamily="34" charset="0"/>
              </a:rPr>
              <a:t>Nhật Bản được nhập khẩu trực tiếp từ tổng kho ngoại quan tại Singapore, luôn sẵn sàng đáp ứng kịp thời, mọi nhu cầu của khách hàng.</a:t>
            </a:r>
          </a:p>
          <a:p>
            <a:pPr marL="0" indent="0">
              <a:buFontTx/>
              <a:buNone/>
            </a:pPr>
            <a:r>
              <a:rPr lang="en-US" sz="1200" b="1">
                <a:latin typeface="Arial" panose="020B0604020202020204" pitchFamily="34" charset="0"/>
                <a:ea typeface="Cambria" panose="02040503050406030204" pitchFamily="18" charset="0"/>
                <a:cs typeface="Arial" panose="020B0604020202020204" pitchFamily="34" charset="0"/>
              </a:rPr>
              <a:t>Sub: </a:t>
            </a:r>
          </a:p>
          <a:p>
            <a:pPr marL="171450" lvl="0" indent="-171450">
              <a:buFont typeface="Courier New" panose="02070309020205020404" pitchFamily="49" charset="0"/>
              <a:buChar char="o"/>
            </a:pPr>
            <a:r>
              <a:rPr lang="en-US"/>
              <a:t>UD Trucks' service stations are located throughout Vietnam,</a:t>
            </a:r>
            <a:r>
              <a:rPr lang="vi-VN"/>
              <a:t> </a:t>
            </a:r>
            <a:r>
              <a:rPr lang="en-US"/>
              <a:t> provides customers with peace of mind for warranty, repair, and genuine parts services.</a:t>
            </a:r>
          </a:p>
          <a:p>
            <a:pPr marL="171450" lvl="0" indent="-171450">
              <a:buFont typeface="Courier New" panose="02070309020205020404" pitchFamily="49" charset="0"/>
              <a:buChar char="o"/>
            </a:pPr>
            <a:r>
              <a:rPr lang="en-US"/>
              <a:t>Mobile service technicians are professionally trained to Japanese standards and are always ready to support customer</a:t>
            </a:r>
            <a:endParaRPr lang="vi-VN"/>
          </a:p>
          <a:p>
            <a:pPr marL="171450" lvl="0" indent="-171450">
              <a:buFont typeface="Courier New" panose="02070309020205020404" pitchFamily="49" charset="0"/>
              <a:buChar char="o"/>
            </a:pPr>
            <a:r>
              <a:rPr lang="en-US"/>
              <a:t>Genuine parts are imported directly from warehouse in Singapore, always available to meet customers needs.</a:t>
            </a:r>
            <a:endParaRPr lang="vi-VN"/>
          </a:p>
        </p:txBody>
      </p:sp>
      <p:sp>
        <p:nvSpPr>
          <p:cNvPr id="4" name="Slide Number Placeholder 3"/>
          <p:cNvSpPr>
            <a:spLocks noGrp="1"/>
          </p:cNvSpPr>
          <p:nvPr>
            <p:ph type="sldNum" sz="quarter" idx="5"/>
          </p:nvPr>
        </p:nvSpPr>
        <p:spPr/>
        <p:txBody>
          <a:bodyPr/>
          <a:lstStyle/>
          <a:p>
            <a:fld id="{C8433DC2-EB65-431B-B3EE-D6BEF542491F}" type="slidenum">
              <a:rPr lang="en-US" smtClean="0"/>
              <a:t>11</a:t>
            </a:fld>
            <a:endParaRPr lang="en-US"/>
          </a:p>
        </p:txBody>
      </p:sp>
    </p:spTree>
    <p:extLst>
      <p:ext uri="{BB962C8B-B14F-4D97-AF65-F5344CB8AC3E}">
        <p14:creationId xmlns:p14="http://schemas.microsoft.com/office/powerpoint/2010/main" val="1262755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Voice: </a:t>
            </a:r>
            <a:r>
              <a:rPr lang="en-US" b="0"/>
              <a:t>Iu Đi Trắc đa dạng về chuỗi sản phẩm đáp ứng mọi nhu cầu vận tải của Khách hàng.</a:t>
            </a:r>
            <a:br>
              <a:rPr lang="en-US" b="0"/>
            </a:br>
            <a:r>
              <a:rPr lang="en-US" b="1"/>
              <a:t>Sub: </a:t>
            </a:r>
            <a:r>
              <a:rPr lang="vi-VN"/>
              <a:t>UD Trucks offers a diverse product lineup to meet all customer transportation needs.</a:t>
            </a:r>
          </a:p>
        </p:txBody>
      </p:sp>
      <p:sp>
        <p:nvSpPr>
          <p:cNvPr id="4" name="Slide Number Placeholder 3"/>
          <p:cNvSpPr>
            <a:spLocks noGrp="1"/>
          </p:cNvSpPr>
          <p:nvPr>
            <p:ph type="sldNum" sz="quarter" idx="5"/>
          </p:nvPr>
        </p:nvSpPr>
        <p:spPr/>
        <p:txBody>
          <a:bodyPr/>
          <a:lstStyle/>
          <a:p>
            <a:fld id="{C8433DC2-EB65-431B-B3EE-D6BEF542491F}" type="slidenum">
              <a:rPr lang="en-US" smtClean="0"/>
              <a:t>12</a:t>
            </a:fld>
            <a:endParaRPr lang="en-US"/>
          </a:p>
        </p:txBody>
      </p:sp>
    </p:spTree>
    <p:extLst>
      <p:ext uri="{BB962C8B-B14F-4D97-AF65-F5344CB8AC3E}">
        <p14:creationId xmlns:p14="http://schemas.microsoft.com/office/powerpoint/2010/main" val="2688534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b="1"/>
              <a:t>Voice:  </a:t>
            </a:r>
            <a:r>
              <a:rPr lang="en-US" b="0"/>
              <a:t>Các dòng sản phẩm chính của Iu Đi Trắc bao gồm: Xe đầu kéo, Xe Ben nhập khẩu, xe tải nặng, xe tải trung</a:t>
            </a:r>
          </a:p>
          <a:p>
            <a:endParaRPr lang="en-US" b="0"/>
          </a:p>
          <a:p>
            <a:r>
              <a:rPr lang="en-US" b="1"/>
              <a:t>Sub: </a:t>
            </a:r>
            <a:r>
              <a:rPr lang="vi-VN"/>
              <a:t>UD Trucks’ main product lines include tractor heads, imported dump trucks, heavy-duty trucks, and medium-duty trucks.</a:t>
            </a:r>
            <a:endParaRPr lang="en-US" b="1"/>
          </a:p>
        </p:txBody>
      </p:sp>
      <p:sp>
        <p:nvSpPr>
          <p:cNvPr id="4" name="Slide Number Placeholder 3"/>
          <p:cNvSpPr>
            <a:spLocks noGrp="1"/>
          </p:cNvSpPr>
          <p:nvPr>
            <p:ph type="sldNum" sz="quarter" idx="5"/>
          </p:nvPr>
        </p:nvSpPr>
        <p:spPr/>
        <p:txBody>
          <a:bodyPr/>
          <a:lstStyle/>
          <a:p>
            <a:fld id="{C8433DC2-EB65-431B-B3EE-D6BEF542491F}" type="slidenum">
              <a:rPr lang="en-US" smtClean="0"/>
              <a:t>13</a:t>
            </a:fld>
            <a:endParaRPr lang="en-US"/>
          </a:p>
        </p:txBody>
      </p:sp>
    </p:spTree>
    <p:extLst>
      <p:ext uri="{BB962C8B-B14F-4D97-AF65-F5344CB8AC3E}">
        <p14:creationId xmlns:p14="http://schemas.microsoft.com/office/powerpoint/2010/main" val="3951605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B4BB1-DF77-2B51-EF75-66067076CE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B4B2DE-A08D-EEB0-5A03-6E496C5EA47D}"/>
              </a:ext>
            </a:extLst>
          </p:cNvPr>
          <p:cNvSpPr>
            <a:spLocks noGrp="1" noRot="1" noChangeAspect="1"/>
          </p:cNvSpPr>
          <p:nvPr>
            <p:ph type="sldImg"/>
          </p:nvPr>
        </p:nvSpPr>
        <p:spPr>
          <a:xfrm>
            <a:off x="481013" y="1277938"/>
            <a:ext cx="6143625" cy="3455987"/>
          </a:xfrm>
        </p:spPr>
      </p:sp>
      <p:sp>
        <p:nvSpPr>
          <p:cNvPr id="3" name="Notes Placeholder 2">
            <a:extLst>
              <a:ext uri="{FF2B5EF4-FFF2-40B4-BE49-F238E27FC236}">
                <a16:creationId xmlns:a16="http://schemas.microsoft.com/office/drawing/2014/main" id="{3EF39540-F8AD-1711-C1C0-DC1C56A37E3F}"/>
              </a:ext>
            </a:extLst>
          </p:cNvPr>
          <p:cNvSpPr>
            <a:spLocks noGrp="1"/>
          </p:cNvSpPr>
          <p:nvPr>
            <p:ph type="body" idx="1"/>
          </p:nvPr>
        </p:nvSpPr>
        <p:spPr/>
        <p:txBody>
          <a:bodyPr/>
          <a:lstStyle/>
          <a:p>
            <a:r>
              <a:rPr lang="en-US" b="1"/>
              <a:t>Voice: </a:t>
            </a:r>
          </a:p>
          <a:p>
            <a:r>
              <a:rPr lang="vi-VN"/>
              <a:t>Những ưu điểm của sản phẩm </a:t>
            </a:r>
            <a:r>
              <a:rPr lang="en-US"/>
              <a:t>Iu Đi Trắc :</a:t>
            </a:r>
          </a:p>
          <a:p>
            <a:r>
              <a:rPr lang="vi-VN"/>
              <a:t>- Thiết kế bên ngoài đẹp, hiện đại, rộng rãi, nhiều tiện ích cho tài xế. </a:t>
            </a:r>
          </a:p>
          <a:p>
            <a:r>
              <a:rPr lang="vi-VN"/>
              <a:t>- Công nghệ tiên tiến giúp xe vận hành Lợi Dầu, An toàn, Êm ái, giảm mệt mỏi.</a:t>
            </a:r>
          </a:p>
          <a:p>
            <a:r>
              <a:rPr lang="vi-VN"/>
              <a:t>- </a:t>
            </a:r>
            <a:r>
              <a:rPr lang="en-US"/>
              <a:t>Iu Đi Trắc </a:t>
            </a:r>
            <a:r>
              <a:rPr lang="vi-VN"/>
              <a:t>bảo hành 2 năm hoặc 3 trăm ngàn ki lô mét đối với dòng sản phẩm quester, và 2 năm hoặc 2 trăm ngàn ki lô mét đối với dòng sản phẩm Croner.</a:t>
            </a:r>
          </a:p>
          <a:p>
            <a:r>
              <a:rPr lang="vi-VN"/>
              <a:t>- Phụ tùng chính hãng </a:t>
            </a:r>
            <a:r>
              <a:rPr lang="en-US"/>
              <a:t>Iu Đi Trắc </a:t>
            </a:r>
            <a:r>
              <a:rPr lang="vi-VN"/>
              <a:t>luôn có sẵn, giá bằng hoặc rẻ hơn các thương hiệu trên thị trường. Đảm bảo chi phí vận hành và bảo trì thấp nhất.</a:t>
            </a:r>
          </a:p>
          <a:p>
            <a:r>
              <a:rPr lang="vi-VN"/>
              <a:t>- Về giá </a:t>
            </a:r>
            <a:r>
              <a:rPr lang="en-US"/>
              <a:t>xe: Iu Đi Trắc </a:t>
            </a:r>
            <a:r>
              <a:rPr lang="vi-VN"/>
              <a:t>được nhập khẩu nguyên chiếc từ nhà máy Thái Lan, được hưởng ưu đãi  thuế nhập khẩu 0%, đảm bảo giá xe tốt nhất trên thị trường. </a:t>
            </a:r>
          </a:p>
          <a:p>
            <a:r>
              <a:rPr lang="en-US" b="1"/>
              <a:t>Sub:</a:t>
            </a:r>
          </a:p>
          <a:p>
            <a:r>
              <a:rPr lang="vi-VN"/>
              <a:t>UD Trucks product advantages:</a:t>
            </a:r>
          </a:p>
          <a:p>
            <a:pPr lvl="0"/>
            <a:r>
              <a:rPr lang="vi-VN"/>
              <a:t>Modern, stylish, and spacious design with enhanced comfort and convenience for drivers.</a:t>
            </a:r>
          </a:p>
          <a:p>
            <a:pPr lvl="0"/>
            <a:r>
              <a:rPr lang="vi-VN"/>
              <a:t>Advanced technology for fuel efficiency, safety, smooth operation, and reduced driver fatigue.</a:t>
            </a:r>
          </a:p>
          <a:p>
            <a:pPr lvl="0"/>
            <a:r>
              <a:rPr lang="vi-VN"/>
              <a:t>Warranty: 2 years or 300,000 km for Quester, and 2 years or 200,000 km for Croner.</a:t>
            </a:r>
          </a:p>
          <a:p>
            <a:pPr lvl="0"/>
            <a:r>
              <a:rPr lang="vi-VN"/>
              <a:t>Genuine UD Trucks parts are readily available at competitive prices, helping minimize operating and maintenance costs.</a:t>
            </a:r>
          </a:p>
          <a:p>
            <a:pPr lvl="0"/>
            <a:r>
              <a:rPr lang="vi-VN"/>
              <a:t>Imported as fully built vehicles from Thailand with a 0% import duty, ensuring competitive pricing in the market.</a:t>
            </a:r>
          </a:p>
        </p:txBody>
      </p:sp>
      <p:sp>
        <p:nvSpPr>
          <p:cNvPr id="4" name="Slide Number Placeholder 3">
            <a:extLst>
              <a:ext uri="{FF2B5EF4-FFF2-40B4-BE49-F238E27FC236}">
                <a16:creationId xmlns:a16="http://schemas.microsoft.com/office/drawing/2014/main" id="{D21877F4-3D05-8D22-86DA-FB87C8D0DA87}"/>
              </a:ext>
            </a:extLst>
          </p:cNvPr>
          <p:cNvSpPr>
            <a:spLocks noGrp="1"/>
          </p:cNvSpPr>
          <p:nvPr>
            <p:ph type="sldNum" sz="quarter" idx="5"/>
          </p:nvPr>
        </p:nvSpPr>
        <p:spPr/>
        <p:txBody>
          <a:bodyPr/>
          <a:lstStyle/>
          <a:p>
            <a:fld id="{C8433DC2-EB65-431B-B3EE-D6BEF542491F}" type="slidenum">
              <a:rPr lang="en-US" smtClean="0"/>
              <a:t>14</a:t>
            </a:fld>
            <a:endParaRPr lang="en-US"/>
          </a:p>
        </p:txBody>
      </p:sp>
    </p:spTree>
    <p:extLst>
      <p:ext uri="{BB962C8B-B14F-4D97-AF65-F5344CB8AC3E}">
        <p14:creationId xmlns:p14="http://schemas.microsoft.com/office/powerpoint/2010/main" val="1093286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b="1"/>
              <a:t>Voice: </a:t>
            </a:r>
            <a:r>
              <a:rPr lang="vi-VN"/>
              <a:t>Một số đối tác và khách hàng tiêu biểu đồng hành cùng </a:t>
            </a:r>
            <a:r>
              <a:rPr lang="en-US"/>
              <a:t>I</a:t>
            </a:r>
            <a:r>
              <a:rPr lang="vi-VN"/>
              <a:t>u Đi Trắc có thể kể đến như: </a:t>
            </a:r>
            <a:r>
              <a:rPr lang="en-US"/>
              <a:t>Ai Ti Eo</a:t>
            </a:r>
            <a:r>
              <a:rPr lang="vi-VN"/>
              <a:t>, Quốc Thịnh, Tôn Nam Kim.</a:t>
            </a:r>
            <a:br>
              <a:rPr lang="en-US"/>
            </a:br>
            <a:r>
              <a:rPr lang="en-US" b="1"/>
              <a:t>Sub: </a:t>
            </a:r>
            <a:r>
              <a:rPr lang="vi-VN"/>
              <a:t>Some of UD Trucks’ key partners and customers include </a:t>
            </a:r>
            <a:r>
              <a:rPr lang="en-US"/>
              <a:t>ITL</a:t>
            </a:r>
            <a:r>
              <a:rPr lang="vi-VN"/>
              <a:t>, Quoc Thinh, and Ton Nam Kim.</a:t>
            </a:r>
            <a:endParaRPr lang="en-US" b="1"/>
          </a:p>
        </p:txBody>
      </p:sp>
      <p:sp>
        <p:nvSpPr>
          <p:cNvPr id="4" name="Slide Number Placeholder 3"/>
          <p:cNvSpPr>
            <a:spLocks noGrp="1"/>
          </p:cNvSpPr>
          <p:nvPr>
            <p:ph type="sldNum" sz="quarter" idx="5"/>
          </p:nvPr>
        </p:nvSpPr>
        <p:spPr/>
        <p:txBody>
          <a:bodyPr/>
          <a:lstStyle/>
          <a:p>
            <a:fld id="{C8433DC2-EB65-431B-B3EE-D6BEF542491F}" type="slidenum">
              <a:rPr lang="en-US" smtClean="0"/>
              <a:t>15</a:t>
            </a:fld>
            <a:endParaRPr lang="en-US"/>
          </a:p>
        </p:txBody>
      </p:sp>
    </p:spTree>
    <p:extLst>
      <p:ext uri="{BB962C8B-B14F-4D97-AF65-F5344CB8AC3E}">
        <p14:creationId xmlns:p14="http://schemas.microsoft.com/office/powerpoint/2010/main" val="4273582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b="1"/>
              <a:t>Voice:</a:t>
            </a:r>
          </a:p>
          <a:p>
            <a:r>
              <a:rPr lang="en-US"/>
              <a:t> Các sự kiện bàn giao xe:</a:t>
            </a:r>
          </a:p>
          <a:p>
            <a:pPr marL="0" indent="0">
              <a:buFontTx/>
              <a:buNone/>
            </a:pPr>
            <a:r>
              <a:rPr lang="en-US"/>
              <a:t>- Bàn giao sáu mươi tám xe cho khách hàng Ai Ti Eo – Ngành Lô díc tích.</a:t>
            </a:r>
          </a:p>
          <a:p>
            <a:pPr marL="0" indent="0">
              <a:buFontTx/>
              <a:buNone/>
            </a:pPr>
            <a:r>
              <a:rPr lang="en-US"/>
              <a:t>- Bàn giao bảy mươi ba xe cho khách hàng Tôn Nam Kim – ngành thép.</a:t>
            </a:r>
          </a:p>
          <a:p>
            <a:pPr marL="0" indent="0">
              <a:buFontTx/>
              <a:buNone/>
            </a:pPr>
            <a:r>
              <a:rPr lang="en-US" b="1"/>
              <a:t>Sub: </a:t>
            </a:r>
          </a:p>
          <a:p>
            <a:pPr lvl="0"/>
            <a:r>
              <a:rPr lang="en-US" b="0"/>
              <a:t>- H</a:t>
            </a:r>
            <a:r>
              <a:rPr lang="vi-VN" b="0"/>
              <a:t>and</a:t>
            </a:r>
            <a:r>
              <a:rPr lang="en-US" b="0"/>
              <a:t> </a:t>
            </a:r>
            <a:r>
              <a:rPr lang="vi-VN" b="0"/>
              <a:t>over 68 </a:t>
            </a:r>
            <a:r>
              <a:rPr lang="en-US" b="0"/>
              <a:t>units</a:t>
            </a:r>
            <a:r>
              <a:rPr lang="vi-VN" b="0"/>
              <a:t> to IT</a:t>
            </a:r>
            <a:r>
              <a:rPr lang="en-US" b="0"/>
              <a:t>L</a:t>
            </a:r>
            <a:r>
              <a:rPr lang="vi-VN" b="0"/>
              <a:t> – Logistics industry.</a:t>
            </a:r>
          </a:p>
          <a:p>
            <a:pPr lvl="0"/>
            <a:r>
              <a:rPr lang="en-US" b="0"/>
              <a:t>- </a:t>
            </a:r>
            <a:r>
              <a:rPr lang="vi-VN" b="0"/>
              <a:t>Hand over 73 </a:t>
            </a:r>
            <a:r>
              <a:rPr lang="en-US" b="0"/>
              <a:t>unit</a:t>
            </a:r>
            <a:r>
              <a:rPr lang="vi-VN" b="0"/>
              <a:t>s to Ton Nam Kim – </a:t>
            </a:r>
            <a:r>
              <a:rPr lang="en-US" b="0"/>
              <a:t>S</a:t>
            </a:r>
            <a:r>
              <a:rPr lang="vi-VN" b="0"/>
              <a:t>teel industry.</a:t>
            </a:r>
          </a:p>
        </p:txBody>
      </p:sp>
      <p:sp>
        <p:nvSpPr>
          <p:cNvPr id="4" name="Slide Number Placeholder 3"/>
          <p:cNvSpPr>
            <a:spLocks noGrp="1"/>
          </p:cNvSpPr>
          <p:nvPr>
            <p:ph type="sldNum" sz="quarter" idx="5"/>
          </p:nvPr>
        </p:nvSpPr>
        <p:spPr/>
        <p:txBody>
          <a:bodyPr/>
          <a:lstStyle/>
          <a:p>
            <a:fld id="{C8433DC2-EB65-431B-B3EE-D6BEF542491F}" type="slidenum">
              <a:rPr lang="en-US" smtClean="0"/>
              <a:t>16</a:t>
            </a:fld>
            <a:endParaRPr lang="en-US"/>
          </a:p>
        </p:txBody>
      </p:sp>
    </p:spTree>
    <p:extLst>
      <p:ext uri="{BB962C8B-B14F-4D97-AF65-F5344CB8AC3E}">
        <p14:creationId xmlns:p14="http://schemas.microsoft.com/office/powerpoint/2010/main" val="35837387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b="1"/>
              <a:t>Voice: </a:t>
            </a:r>
          </a:p>
          <a:p>
            <a:pPr marL="0" indent="0">
              <a:buFont typeface="Arial" panose="020B0604020202020204" pitchFamily="34" charset="0"/>
              <a:buNone/>
            </a:pPr>
            <a:r>
              <a:rPr lang="en-US"/>
              <a:t>- Bàn giao lô 60 xe đầu kéo cho công ty vận tải Quốc Thịnh.</a:t>
            </a:r>
          </a:p>
          <a:p>
            <a:pPr marL="0" indent="0">
              <a:buFontTx/>
              <a:buNone/>
            </a:pPr>
            <a:r>
              <a:rPr lang="en-US"/>
              <a:t>- Đã giao hơn 60 xe cho đối tác, ngành phòng cháy chữa cháy.</a:t>
            </a:r>
          </a:p>
          <a:p>
            <a:pPr marL="0" indent="0">
              <a:buFontTx/>
              <a:buNone/>
            </a:pPr>
            <a:r>
              <a:rPr lang="en-US" b="1"/>
              <a:t>Sub: </a:t>
            </a:r>
          </a:p>
          <a:p>
            <a:pPr lvl="0"/>
            <a:r>
              <a:rPr lang="en-US" b="0"/>
              <a:t>- H</a:t>
            </a:r>
            <a:r>
              <a:rPr lang="vi-VN" b="0"/>
              <a:t>and</a:t>
            </a:r>
            <a:r>
              <a:rPr lang="en-US" b="0"/>
              <a:t> </a:t>
            </a:r>
            <a:r>
              <a:rPr lang="vi-VN" b="0"/>
              <a:t>over </a:t>
            </a:r>
            <a:r>
              <a:rPr lang="vi-VN"/>
              <a:t>a fleet of 60 </a:t>
            </a:r>
            <a:r>
              <a:rPr lang="en-US"/>
              <a:t>units </a:t>
            </a:r>
            <a:r>
              <a:rPr lang="vi-VN"/>
              <a:t>tractor heads to Quoc Thin</a:t>
            </a:r>
            <a:r>
              <a:rPr lang="en-US"/>
              <a:t>h.</a:t>
            </a:r>
            <a:endParaRPr lang="vi-VN"/>
          </a:p>
          <a:p>
            <a:pPr lvl="0"/>
            <a:r>
              <a:rPr lang="en-US" b="0"/>
              <a:t>- H</a:t>
            </a:r>
            <a:r>
              <a:rPr lang="vi-VN" b="0"/>
              <a:t>and</a:t>
            </a:r>
            <a:r>
              <a:rPr lang="en-US" b="0"/>
              <a:t> </a:t>
            </a:r>
            <a:r>
              <a:rPr lang="vi-VN" b="0"/>
              <a:t>over </a:t>
            </a:r>
            <a:r>
              <a:rPr lang="en-US" b="0"/>
              <a:t>more than</a:t>
            </a:r>
            <a:r>
              <a:rPr lang="vi-VN"/>
              <a:t> 60 </a:t>
            </a:r>
            <a:r>
              <a:rPr lang="en-US"/>
              <a:t>units </a:t>
            </a:r>
            <a:r>
              <a:rPr lang="vi-VN"/>
              <a:t>to a partner in the fire protection industry.</a:t>
            </a:r>
          </a:p>
        </p:txBody>
      </p:sp>
      <p:sp>
        <p:nvSpPr>
          <p:cNvPr id="4" name="Slide Number Placeholder 3"/>
          <p:cNvSpPr>
            <a:spLocks noGrp="1"/>
          </p:cNvSpPr>
          <p:nvPr>
            <p:ph type="sldNum" sz="quarter" idx="5"/>
          </p:nvPr>
        </p:nvSpPr>
        <p:spPr/>
        <p:txBody>
          <a:bodyPr/>
          <a:lstStyle/>
          <a:p>
            <a:fld id="{C8433DC2-EB65-431B-B3EE-D6BEF542491F}" type="slidenum">
              <a:rPr lang="en-US" smtClean="0"/>
              <a:t>17</a:t>
            </a:fld>
            <a:endParaRPr lang="en-US"/>
          </a:p>
        </p:txBody>
      </p:sp>
    </p:spTree>
    <p:extLst>
      <p:ext uri="{BB962C8B-B14F-4D97-AF65-F5344CB8AC3E}">
        <p14:creationId xmlns:p14="http://schemas.microsoft.com/office/powerpoint/2010/main" val="3109110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b="1"/>
              <a:t>Voice: </a:t>
            </a:r>
          </a:p>
          <a:p>
            <a:r>
              <a:rPr lang="en-US"/>
              <a:t>- Bàn giao 10 xe cho khách hàng xăng dầu hàng không Skypec</a:t>
            </a:r>
          </a:p>
          <a:p>
            <a:pPr marL="0" indent="0">
              <a:buFontTx/>
              <a:buNone/>
            </a:pPr>
            <a:r>
              <a:rPr lang="en-US"/>
              <a:t>- Bàn giao xe cho khách hàng ngành vận chuyển xăng dầu và khí, trong đó có 38 xe cho Pê trô li mách và pi vi oi.</a:t>
            </a:r>
          </a:p>
          <a:p>
            <a:pPr marL="0" indent="0">
              <a:buFontTx/>
              <a:buNone/>
            </a:pPr>
            <a:r>
              <a:rPr lang="en-US" b="1"/>
              <a:t>Sub: </a:t>
            </a:r>
          </a:p>
          <a:p>
            <a:pPr lvl="0"/>
            <a:r>
              <a:rPr lang="en-US"/>
              <a:t>- Hand over</a:t>
            </a:r>
            <a:r>
              <a:rPr lang="vi-VN"/>
              <a:t> 10 </a:t>
            </a:r>
            <a:r>
              <a:rPr lang="en-US"/>
              <a:t>units </a:t>
            </a:r>
            <a:r>
              <a:rPr lang="vi-VN"/>
              <a:t>to SKYPEC, a leading aviation fuel company. </a:t>
            </a:r>
          </a:p>
          <a:p>
            <a:pPr lvl="0"/>
            <a:r>
              <a:rPr lang="en-US"/>
              <a:t>- Hand over</a:t>
            </a:r>
            <a:r>
              <a:rPr lang="vi-VN"/>
              <a:t> to customers in the fuel and gas transportation sector, </a:t>
            </a:r>
            <a:r>
              <a:rPr lang="en-US"/>
              <a:t>especially</a:t>
            </a:r>
            <a:r>
              <a:rPr lang="vi-VN"/>
              <a:t> 38 </a:t>
            </a:r>
            <a:r>
              <a:rPr lang="en-US"/>
              <a:t>units</a:t>
            </a:r>
            <a:r>
              <a:rPr lang="vi-VN"/>
              <a:t> to Petrolimex and PVOIL.</a:t>
            </a:r>
          </a:p>
        </p:txBody>
      </p:sp>
      <p:sp>
        <p:nvSpPr>
          <p:cNvPr id="4" name="Slide Number Placeholder 3"/>
          <p:cNvSpPr>
            <a:spLocks noGrp="1"/>
          </p:cNvSpPr>
          <p:nvPr>
            <p:ph type="sldNum" sz="quarter" idx="5"/>
          </p:nvPr>
        </p:nvSpPr>
        <p:spPr/>
        <p:txBody>
          <a:bodyPr/>
          <a:lstStyle/>
          <a:p>
            <a:fld id="{C8433DC2-EB65-431B-B3EE-D6BEF542491F}" type="slidenum">
              <a:rPr lang="en-US" smtClean="0"/>
              <a:t>18</a:t>
            </a:fld>
            <a:endParaRPr lang="en-US"/>
          </a:p>
        </p:txBody>
      </p:sp>
    </p:spTree>
    <p:extLst>
      <p:ext uri="{BB962C8B-B14F-4D97-AF65-F5344CB8AC3E}">
        <p14:creationId xmlns:p14="http://schemas.microsoft.com/office/powerpoint/2010/main" val="21006060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b="1"/>
              <a:t>Voice: </a:t>
            </a:r>
          </a:p>
          <a:p>
            <a:pPr marL="0" indent="0">
              <a:buFontTx/>
              <a:buNone/>
            </a:pPr>
            <a:r>
              <a:rPr lang="en-US"/>
              <a:t>- Đã bàn giao hơn 30 xe thùng đông lạnh, thùng bảo ôn.</a:t>
            </a:r>
          </a:p>
          <a:p>
            <a:pPr marL="0" indent="0">
              <a:buFontTx/>
              <a:buNone/>
            </a:pPr>
            <a:r>
              <a:rPr lang="en-US"/>
              <a:t>- Bàn giao lô 7 xe đầu kéo Quester 350 HP cho công ty giao nhận Rồng Á Châu.</a:t>
            </a:r>
          </a:p>
          <a:p>
            <a:pPr marL="0" indent="0">
              <a:buFontTx/>
              <a:buNone/>
            </a:pPr>
            <a:r>
              <a:rPr lang="en-US" b="1"/>
              <a:t>Sub: </a:t>
            </a:r>
          </a:p>
          <a:p>
            <a:pPr lvl="0"/>
            <a:r>
              <a:rPr lang="en-US"/>
              <a:t>- Hand over more than</a:t>
            </a:r>
            <a:r>
              <a:rPr lang="vi-VN"/>
              <a:t> 30 refrigerated and insulated box trucks. </a:t>
            </a:r>
          </a:p>
          <a:p>
            <a:pPr lvl="0"/>
            <a:r>
              <a:rPr lang="en-US"/>
              <a:t>- Hand over</a:t>
            </a:r>
            <a:r>
              <a:rPr lang="vi-VN"/>
              <a:t> a fleet of 7 Quester 350 HP tractor heads to Rong A Chau Logistics.</a:t>
            </a:r>
          </a:p>
          <a:p>
            <a:pPr marL="0" indent="0">
              <a:buFontTx/>
              <a:buNone/>
            </a:pPr>
            <a:endParaRPr lang="en-US"/>
          </a:p>
        </p:txBody>
      </p:sp>
      <p:sp>
        <p:nvSpPr>
          <p:cNvPr id="4" name="Slide Number Placeholder 3"/>
          <p:cNvSpPr>
            <a:spLocks noGrp="1"/>
          </p:cNvSpPr>
          <p:nvPr>
            <p:ph type="sldNum" sz="quarter" idx="5"/>
          </p:nvPr>
        </p:nvSpPr>
        <p:spPr/>
        <p:txBody>
          <a:bodyPr/>
          <a:lstStyle/>
          <a:p>
            <a:fld id="{C8433DC2-EB65-431B-B3EE-D6BEF542491F}" type="slidenum">
              <a:rPr lang="en-US" smtClean="0"/>
              <a:t>19</a:t>
            </a:fld>
            <a:endParaRPr lang="en-US"/>
          </a:p>
        </p:txBody>
      </p:sp>
    </p:spTree>
    <p:extLst>
      <p:ext uri="{BB962C8B-B14F-4D97-AF65-F5344CB8AC3E}">
        <p14:creationId xmlns:p14="http://schemas.microsoft.com/office/powerpoint/2010/main" val="6764518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b="1"/>
              <a:t>Voice:</a:t>
            </a:r>
          </a:p>
          <a:p>
            <a:r>
              <a:rPr lang="en-US"/>
              <a:t> - Bàn giao lô ba mươi sáu xe cho khách hàng ngành điện lực</a:t>
            </a:r>
          </a:p>
          <a:p>
            <a:r>
              <a:rPr lang="en-US"/>
              <a:t> - Đã bàn giao hơn 30 xe bồn cám hai mươi chín mét khối, ngành thức ăn chăn nuôi</a:t>
            </a:r>
          </a:p>
          <a:p>
            <a:r>
              <a:rPr lang="en-US" b="1"/>
              <a:t>Sub:</a:t>
            </a:r>
          </a:p>
          <a:p>
            <a:r>
              <a:rPr lang="en-US"/>
              <a:t>- Hand over a fleet of 36 units to customers in the power industry. </a:t>
            </a:r>
          </a:p>
          <a:p>
            <a:r>
              <a:rPr lang="en-US"/>
              <a:t>- Hand over more than 30 units of 29 m³ feed tankers to the animal feed industry.</a:t>
            </a:r>
          </a:p>
          <a:p>
            <a:endParaRPr lang="en-US"/>
          </a:p>
        </p:txBody>
      </p:sp>
      <p:sp>
        <p:nvSpPr>
          <p:cNvPr id="4" name="Slide Number Placeholder 3"/>
          <p:cNvSpPr>
            <a:spLocks noGrp="1"/>
          </p:cNvSpPr>
          <p:nvPr>
            <p:ph type="sldNum" sz="quarter" idx="5"/>
          </p:nvPr>
        </p:nvSpPr>
        <p:spPr/>
        <p:txBody>
          <a:bodyPr/>
          <a:lstStyle/>
          <a:p>
            <a:fld id="{C8433DC2-EB65-431B-B3EE-D6BEF542491F}" type="slidenum">
              <a:rPr lang="en-US" smtClean="0"/>
              <a:t>20</a:t>
            </a:fld>
            <a:endParaRPr lang="en-US"/>
          </a:p>
        </p:txBody>
      </p:sp>
    </p:spTree>
    <p:extLst>
      <p:ext uri="{BB962C8B-B14F-4D97-AF65-F5344CB8AC3E}">
        <p14:creationId xmlns:p14="http://schemas.microsoft.com/office/powerpoint/2010/main" val="3908565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b="1"/>
              <a:t>Voice: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t>- Bàn giao xe cho các khách hàng ngành môi trường đô thị</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t>Sub: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t>- </a:t>
            </a:r>
            <a:r>
              <a:rPr lang="en-US"/>
              <a:t>Hand over to customers in the urban environmental services industry.</a:t>
            </a:r>
            <a:endParaRPr lang="en-US" sz="1200" b="0"/>
          </a:p>
        </p:txBody>
      </p:sp>
      <p:sp>
        <p:nvSpPr>
          <p:cNvPr id="4" name="Slide Number Placeholder 3"/>
          <p:cNvSpPr>
            <a:spLocks noGrp="1"/>
          </p:cNvSpPr>
          <p:nvPr>
            <p:ph type="sldNum" sz="quarter" idx="5"/>
          </p:nvPr>
        </p:nvSpPr>
        <p:spPr/>
        <p:txBody>
          <a:bodyPr/>
          <a:lstStyle/>
          <a:p>
            <a:fld id="{C8433DC2-EB65-431B-B3EE-D6BEF542491F}" type="slidenum">
              <a:rPr lang="en-US" smtClean="0"/>
              <a:t>21</a:t>
            </a:fld>
            <a:endParaRPr lang="en-US"/>
          </a:p>
        </p:txBody>
      </p:sp>
    </p:spTree>
    <p:extLst>
      <p:ext uri="{BB962C8B-B14F-4D97-AF65-F5344CB8AC3E}">
        <p14:creationId xmlns:p14="http://schemas.microsoft.com/office/powerpoint/2010/main" val="9038871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F6B60-CEB8-7CB2-61D6-AAA8D5CD3F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74F989-2EEC-9EF7-6941-A6091052D332}"/>
              </a:ext>
            </a:extLst>
          </p:cNvPr>
          <p:cNvSpPr>
            <a:spLocks noGrp="1" noRot="1" noChangeAspect="1"/>
          </p:cNvSpPr>
          <p:nvPr>
            <p:ph type="sldImg"/>
          </p:nvPr>
        </p:nvSpPr>
        <p:spPr>
          <a:xfrm>
            <a:off x="776288" y="1198563"/>
            <a:ext cx="5764212" cy="3241675"/>
          </a:xfrm>
        </p:spPr>
      </p:sp>
      <p:sp>
        <p:nvSpPr>
          <p:cNvPr id="3" name="Notes Placeholder 2">
            <a:extLst>
              <a:ext uri="{FF2B5EF4-FFF2-40B4-BE49-F238E27FC236}">
                <a16:creationId xmlns:a16="http://schemas.microsoft.com/office/drawing/2014/main" id="{BAEF3D91-DC59-DF5A-C8C5-A5BF90DFC185}"/>
              </a:ext>
            </a:extLst>
          </p:cNvPr>
          <p:cNvSpPr>
            <a:spLocks noGrp="1"/>
          </p:cNvSpPr>
          <p:nvPr>
            <p:ph type="body" idx="1"/>
          </p:nvPr>
        </p:nvSpPr>
        <p:spPr/>
        <p:txBody>
          <a:bodyPr/>
          <a:lstStyle/>
          <a:p>
            <a:r>
              <a:rPr lang="en-US" b="1"/>
              <a:t>Voice: </a:t>
            </a:r>
            <a:r>
              <a:rPr lang="en-US" b="0"/>
              <a:t>Bàn giao xe cho các khách hàng khu vực miền Bắc và miền Trung</a:t>
            </a:r>
          </a:p>
          <a:p>
            <a:r>
              <a:rPr lang="en-US" b="1"/>
              <a:t>Sub: </a:t>
            </a:r>
            <a:r>
              <a:rPr lang="en-US" b="0"/>
              <a:t>Hand over to customers in Northern and Central of Vietnam</a:t>
            </a:r>
            <a:endParaRPr lang="en-US" b="1"/>
          </a:p>
        </p:txBody>
      </p:sp>
      <p:sp>
        <p:nvSpPr>
          <p:cNvPr id="4" name="Slide Number Placeholder 3">
            <a:extLst>
              <a:ext uri="{FF2B5EF4-FFF2-40B4-BE49-F238E27FC236}">
                <a16:creationId xmlns:a16="http://schemas.microsoft.com/office/drawing/2014/main" id="{B5171D49-AF56-EF14-FF41-C4C593336082}"/>
              </a:ext>
            </a:extLst>
          </p:cNvPr>
          <p:cNvSpPr>
            <a:spLocks noGrp="1"/>
          </p:cNvSpPr>
          <p:nvPr>
            <p:ph type="sldNum" sz="quarter" idx="5"/>
          </p:nvPr>
        </p:nvSpPr>
        <p:spPr/>
        <p:txBody>
          <a:bodyPr/>
          <a:lstStyle/>
          <a:p>
            <a:fld id="{C8433DC2-EB65-431B-B3EE-D6BEF542491F}" type="slidenum">
              <a:rPr lang="en-US" smtClean="0"/>
              <a:t>22</a:t>
            </a:fld>
            <a:endParaRPr lang="en-US"/>
          </a:p>
        </p:txBody>
      </p:sp>
    </p:spTree>
    <p:extLst>
      <p:ext uri="{BB962C8B-B14F-4D97-AF65-F5344CB8AC3E}">
        <p14:creationId xmlns:p14="http://schemas.microsoft.com/office/powerpoint/2010/main" val="22533424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DE239-436E-CD0D-EF00-9E73ACF94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9A0330-A880-4726-95C4-C6AC585051BA}"/>
              </a:ext>
            </a:extLst>
          </p:cNvPr>
          <p:cNvSpPr>
            <a:spLocks noGrp="1" noRot="1" noChangeAspect="1"/>
          </p:cNvSpPr>
          <p:nvPr>
            <p:ph type="sldImg"/>
          </p:nvPr>
        </p:nvSpPr>
        <p:spPr>
          <a:xfrm>
            <a:off x="776288" y="1198563"/>
            <a:ext cx="5764212" cy="3241675"/>
          </a:xfrm>
        </p:spPr>
      </p:sp>
      <p:sp>
        <p:nvSpPr>
          <p:cNvPr id="3" name="Notes Placeholder 2">
            <a:extLst>
              <a:ext uri="{FF2B5EF4-FFF2-40B4-BE49-F238E27FC236}">
                <a16:creationId xmlns:a16="http://schemas.microsoft.com/office/drawing/2014/main" id="{93ED3DD0-B418-74AE-DF51-3511C6ADB399}"/>
              </a:ext>
            </a:extLst>
          </p:cNvPr>
          <p:cNvSpPr>
            <a:spLocks noGrp="1"/>
          </p:cNvSpPr>
          <p:nvPr>
            <p:ph type="body" idx="1"/>
          </p:nvPr>
        </p:nvSpPr>
        <p:spPr/>
        <p:txBody>
          <a:bodyPr/>
          <a:lstStyle/>
          <a:p>
            <a:r>
              <a:rPr lang="en-US" b="1"/>
              <a:t>Voice: </a:t>
            </a:r>
            <a:r>
              <a:rPr lang="en-US" b="0"/>
              <a:t>Bàn giao xe cho các khách hàng khu vực miền Nam và Miền Tây</a:t>
            </a:r>
          </a:p>
          <a:p>
            <a:r>
              <a:rPr lang="en-US" b="1"/>
              <a:t>Sub: </a:t>
            </a:r>
            <a:r>
              <a:rPr lang="en-US" b="0"/>
              <a:t>Hand over to customers in Southern and Mekong Delta</a:t>
            </a:r>
            <a:endParaRPr lang="en-US" b="1"/>
          </a:p>
          <a:p>
            <a:endParaRPr lang="en-US"/>
          </a:p>
        </p:txBody>
      </p:sp>
      <p:sp>
        <p:nvSpPr>
          <p:cNvPr id="4" name="Slide Number Placeholder 3">
            <a:extLst>
              <a:ext uri="{FF2B5EF4-FFF2-40B4-BE49-F238E27FC236}">
                <a16:creationId xmlns:a16="http://schemas.microsoft.com/office/drawing/2014/main" id="{A84C87E1-E751-00C9-B45F-6057F9A4693F}"/>
              </a:ext>
            </a:extLst>
          </p:cNvPr>
          <p:cNvSpPr>
            <a:spLocks noGrp="1"/>
          </p:cNvSpPr>
          <p:nvPr>
            <p:ph type="sldNum" sz="quarter" idx="5"/>
          </p:nvPr>
        </p:nvSpPr>
        <p:spPr/>
        <p:txBody>
          <a:bodyPr/>
          <a:lstStyle/>
          <a:p>
            <a:fld id="{C8433DC2-EB65-431B-B3EE-D6BEF542491F}" type="slidenum">
              <a:rPr lang="en-US" smtClean="0"/>
              <a:t>23</a:t>
            </a:fld>
            <a:endParaRPr lang="en-US"/>
          </a:p>
        </p:txBody>
      </p:sp>
    </p:spTree>
    <p:extLst>
      <p:ext uri="{BB962C8B-B14F-4D97-AF65-F5344CB8AC3E}">
        <p14:creationId xmlns:p14="http://schemas.microsoft.com/office/powerpoint/2010/main" val="29209829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b="1"/>
              <a:t>Voice: </a:t>
            </a:r>
          </a:p>
          <a:p>
            <a:r>
              <a:rPr lang="en-US"/>
              <a:t>- Sự kiện cuộc thi lái xe giỏi Iu Đi Trắc toàn cầu tại Nhật bản năm hai không hai hai.</a:t>
            </a:r>
          </a:p>
          <a:p>
            <a:pPr marL="0" indent="0">
              <a:buFontTx/>
              <a:buNone/>
            </a:pPr>
            <a:r>
              <a:rPr lang="en-US"/>
              <a:t>- Tham quan nhà máy Iu Đi Trắc tại Nhật Bản của hiệp hội môi trường miền Nam, tháng tư,  năm hai không hai ba</a:t>
            </a:r>
          </a:p>
          <a:p>
            <a:pPr marL="0" indent="0">
              <a:buFontTx/>
              <a:buNone/>
            </a:pPr>
            <a:r>
              <a:rPr lang="en-US" b="1"/>
              <a:t>Sub: </a:t>
            </a:r>
          </a:p>
          <a:p>
            <a:pPr marL="171450" indent="-171450">
              <a:buFontTx/>
              <a:buChar char="-"/>
            </a:pPr>
            <a:r>
              <a:rPr lang="en-US"/>
              <a:t>UD EMC in Japan, 2022. </a:t>
            </a:r>
          </a:p>
          <a:p>
            <a:pPr marL="171450" indent="-171450">
              <a:buFontTx/>
              <a:buChar char="-"/>
            </a:pPr>
            <a:r>
              <a:rPr lang="vi-VN" sz="1200" b="0" i="0" kern="1200">
                <a:solidFill>
                  <a:schemeClr val="tx1"/>
                </a:solidFill>
                <a:effectLst/>
                <a:latin typeface="+mn-lt"/>
                <a:ea typeface="+mn-ea"/>
                <a:cs typeface="+mn-cs"/>
              </a:rPr>
              <a:t>V</a:t>
            </a:r>
            <a:r>
              <a:rPr lang="en-US" sz="1200" b="0" i="0" kern="1200">
                <a:solidFill>
                  <a:schemeClr val="tx1"/>
                </a:solidFill>
                <a:effectLst/>
                <a:latin typeface="+mn-lt"/>
                <a:ea typeface="+mn-ea"/>
                <a:cs typeface="+mn-cs"/>
              </a:rPr>
              <a:t>ietnam Enviromental </a:t>
            </a:r>
            <a:r>
              <a:rPr lang="vi-VN" sz="1200" b="0" i="0" kern="1200">
                <a:solidFill>
                  <a:schemeClr val="tx1"/>
                </a:solidFill>
                <a:effectLst/>
                <a:latin typeface="+mn-lt"/>
                <a:ea typeface="+mn-ea"/>
                <a:cs typeface="+mn-cs"/>
              </a:rPr>
              <a:t>I</a:t>
            </a:r>
            <a:r>
              <a:rPr lang="en-US" sz="1200" b="0" i="0" kern="1200">
                <a:solidFill>
                  <a:schemeClr val="tx1"/>
                </a:solidFill>
                <a:effectLst/>
                <a:latin typeface="+mn-lt"/>
                <a:ea typeface="+mn-ea"/>
                <a:cs typeface="+mn-cs"/>
              </a:rPr>
              <a:t>ndustry </a:t>
            </a:r>
            <a:r>
              <a:rPr lang="vi-VN" sz="1200" b="0" i="0" kern="1200">
                <a:solidFill>
                  <a:schemeClr val="tx1"/>
                </a:solidFill>
                <a:effectLst/>
                <a:latin typeface="+mn-lt"/>
                <a:ea typeface="+mn-ea"/>
                <a:cs typeface="+mn-cs"/>
              </a:rPr>
              <a:t>A</a:t>
            </a:r>
            <a:r>
              <a:rPr lang="en-US" sz="1200" b="0" i="0" kern="1200">
                <a:solidFill>
                  <a:schemeClr val="tx1"/>
                </a:solidFill>
                <a:effectLst/>
                <a:latin typeface="+mn-lt"/>
                <a:ea typeface="+mn-ea"/>
                <a:cs typeface="+mn-cs"/>
              </a:rPr>
              <a:t>ssociation</a:t>
            </a:r>
            <a:r>
              <a:rPr lang="vi-VN" sz="1200" b="0" i="0" kern="1200">
                <a:solidFill>
                  <a:schemeClr val="tx1"/>
                </a:solidFill>
                <a:effectLst/>
                <a:latin typeface="+mn-lt"/>
                <a:ea typeface="+mn-ea"/>
                <a:cs typeface="+mn-cs"/>
              </a:rPr>
              <a:t> (VEIA)</a:t>
            </a:r>
            <a:r>
              <a:rPr lang="en-US" sz="1200" b="0" i="0" kern="1200">
                <a:solidFill>
                  <a:schemeClr val="tx1"/>
                </a:solidFill>
                <a:effectLst/>
                <a:latin typeface="+mn-lt"/>
                <a:ea typeface="+mn-ea"/>
                <a:cs typeface="+mn-cs"/>
              </a:rPr>
              <a:t> </a:t>
            </a:r>
            <a:r>
              <a:rPr lang="en-US"/>
              <a:t>visit the UD Trucks factory in Japan, April 2023.</a:t>
            </a:r>
            <a:endParaRPr lang="en-US" b="0"/>
          </a:p>
        </p:txBody>
      </p:sp>
      <p:sp>
        <p:nvSpPr>
          <p:cNvPr id="4" name="Slide Number Placeholder 3"/>
          <p:cNvSpPr>
            <a:spLocks noGrp="1"/>
          </p:cNvSpPr>
          <p:nvPr>
            <p:ph type="sldNum" sz="quarter" idx="5"/>
          </p:nvPr>
        </p:nvSpPr>
        <p:spPr/>
        <p:txBody>
          <a:bodyPr/>
          <a:lstStyle/>
          <a:p>
            <a:fld id="{C8433DC2-EB65-431B-B3EE-D6BEF542491F}" type="slidenum">
              <a:rPr lang="en-US" smtClean="0"/>
              <a:t>24</a:t>
            </a:fld>
            <a:endParaRPr lang="en-US"/>
          </a:p>
        </p:txBody>
      </p:sp>
    </p:spTree>
    <p:extLst>
      <p:ext uri="{BB962C8B-B14F-4D97-AF65-F5344CB8AC3E}">
        <p14:creationId xmlns:p14="http://schemas.microsoft.com/office/powerpoint/2010/main" val="17380771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F5AC8-DF0E-8234-EBA2-564C5F6853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4F8B55-AD32-9987-C2BB-30780A1D0A07}"/>
              </a:ext>
            </a:extLst>
          </p:cNvPr>
          <p:cNvSpPr>
            <a:spLocks noGrp="1" noRot="1" noChangeAspect="1"/>
          </p:cNvSpPr>
          <p:nvPr>
            <p:ph type="sldImg"/>
          </p:nvPr>
        </p:nvSpPr>
        <p:spPr>
          <a:xfrm>
            <a:off x="481013" y="1277938"/>
            <a:ext cx="6143625" cy="3455987"/>
          </a:xfrm>
        </p:spPr>
      </p:sp>
      <p:sp>
        <p:nvSpPr>
          <p:cNvPr id="3" name="Notes Placeholder 2">
            <a:extLst>
              <a:ext uri="{FF2B5EF4-FFF2-40B4-BE49-F238E27FC236}">
                <a16:creationId xmlns:a16="http://schemas.microsoft.com/office/drawing/2014/main" id="{3F34CA3B-8AE1-7AA9-BC57-A6CF11D7F844}"/>
              </a:ext>
            </a:extLst>
          </p:cNvPr>
          <p:cNvSpPr>
            <a:spLocks noGrp="1"/>
          </p:cNvSpPr>
          <p:nvPr>
            <p:ph type="body" idx="1"/>
          </p:nvPr>
        </p:nvSpPr>
        <p:spPr/>
        <p:txBody>
          <a:bodyPr/>
          <a:lstStyle/>
          <a:p>
            <a:r>
              <a:rPr lang="en-US" b="1"/>
              <a:t>Voice:</a:t>
            </a:r>
          </a:p>
          <a:p>
            <a:pPr marL="171450" indent="-171450">
              <a:buFontTx/>
              <a:buChar char="-"/>
            </a:pPr>
            <a:r>
              <a:rPr lang="en-US"/>
              <a:t>Sự kiện Tô ky ô Mô tô sâu, tháng tám, năm hai không hai ba.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Sự kiện cuộc thi lái xe giỏi Iu Đi Trắc toàn cầu tại Nhật bản năm hai không hai tư.</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Sự kiện Tô ky ô Mô tô sâu, tháng mười một, năm hai không hai lăm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Sub:</a:t>
            </a:r>
          </a:p>
          <a:p>
            <a:pPr marL="171450" indent="-171450">
              <a:buFontTx/>
              <a:buChar char="-"/>
            </a:pPr>
            <a:r>
              <a:rPr lang="en-US"/>
              <a:t>Toyo Motor Show 2023</a:t>
            </a:r>
          </a:p>
          <a:p>
            <a:pPr marL="171450" indent="-171450">
              <a:buFontTx/>
              <a:buChar char="-"/>
            </a:pPr>
            <a:r>
              <a:rPr lang="en-US"/>
              <a:t>UD EMC 2024</a:t>
            </a:r>
          </a:p>
          <a:p>
            <a:pPr marL="171450" indent="-171450">
              <a:buFontTx/>
              <a:buChar char="-"/>
            </a:pPr>
            <a:r>
              <a:rPr lang="en-US"/>
              <a:t>Tokyo Motor Show 2025</a:t>
            </a:r>
          </a:p>
        </p:txBody>
      </p:sp>
      <p:sp>
        <p:nvSpPr>
          <p:cNvPr id="4" name="Slide Number Placeholder 3">
            <a:extLst>
              <a:ext uri="{FF2B5EF4-FFF2-40B4-BE49-F238E27FC236}">
                <a16:creationId xmlns:a16="http://schemas.microsoft.com/office/drawing/2014/main" id="{8D3D629D-4984-6DEA-F0EF-58C46B26DEA5}"/>
              </a:ext>
            </a:extLst>
          </p:cNvPr>
          <p:cNvSpPr>
            <a:spLocks noGrp="1"/>
          </p:cNvSpPr>
          <p:nvPr>
            <p:ph type="sldNum" sz="quarter" idx="5"/>
          </p:nvPr>
        </p:nvSpPr>
        <p:spPr/>
        <p:txBody>
          <a:bodyPr/>
          <a:lstStyle/>
          <a:p>
            <a:fld id="{C8433DC2-EB65-431B-B3EE-D6BEF542491F}" type="slidenum">
              <a:rPr lang="en-US" smtClean="0"/>
              <a:t>25</a:t>
            </a:fld>
            <a:endParaRPr lang="en-US"/>
          </a:p>
        </p:txBody>
      </p:sp>
    </p:spTree>
    <p:extLst>
      <p:ext uri="{BB962C8B-B14F-4D97-AF65-F5344CB8AC3E}">
        <p14:creationId xmlns:p14="http://schemas.microsoft.com/office/powerpoint/2010/main" val="21346954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a:t>Voice:</a:t>
            </a:r>
          </a:p>
          <a:p>
            <a:pPr marL="171450" indent="-171450">
              <a:buFontTx/>
              <a:buChar char="-"/>
            </a:pPr>
            <a:r>
              <a:rPr lang="en-US"/>
              <a:t>Khóa đào tạo lái xe an toàn, hiệu quả</a:t>
            </a:r>
          </a:p>
          <a:p>
            <a:pPr marL="171450" indent="-171450">
              <a:buFontTx/>
              <a:buChar char="-"/>
            </a:pPr>
            <a:r>
              <a:rPr lang="en-US"/>
              <a:t>Khóa đào tạo dịch vụ chuyên sâu Iu Đi Trắc</a:t>
            </a:r>
          </a:p>
          <a:p>
            <a:pPr marL="171450" indent="-171450">
              <a:buFontTx/>
              <a:buChar char="-"/>
            </a:pPr>
            <a:endParaRPr lang="en-US"/>
          </a:p>
          <a:p>
            <a:pPr marL="0" indent="0">
              <a:buFontTx/>
              <a:buNone/>
            </a:pPr>
            <a:r>
              <a:rPr lang="en-US"/>
              <a:t>Sub:</a:t>
            </a:r>
          </a:p>
          <a:p>
            <a:pPr marL="171450" indent="-171450">
              <a:buFontTx/>
              <a:buChar char="-"/>
            </a:pPr>
            <a:r>
              <a:rPr lang="en-US"/>
              <a:t>Driver and Handover Training</a:t>
            </a:r>
          </a:p>
          <a:p>
            <a:pPr marL="171450" indent="-171450">
              <a:buFontTx/>
              <a:buChar char="-"/>
            </a:pPr>
            <a:r>
              <a:rPr lang="en-US"/>
              <a:t>UD Trucks Technical Training Course</a:t>
            </a:r>
          </a:p>
        </p:txBody>
      </p:sp>
      <p:sp>
        <p:nvSpPr>
          <p:cNvPr id="4" name="Slide Number Placeholder 3"/>
          <p:cNvSpPr>
            <a:spLocks noGrp="1"/>
          </p:cNvSpPr>
          <p:nvPr>
            <p:ph type="sldNum" sz="quarter" idx="5"/>
          </p:nvPr>
        </p:nvSpPr>
        <p:spPr/>
        <p:txBody>
          <a:bodyPr/>
          <a:lstStyle/>
          <a:p>
            <a:fld id="{C8433DC2-EB65-431B-B3EE-D6BEF542491F}" type="slidenum">
              <a:rPr lang="en-US" smtClean="0"/>
              <a:t>26</a:t>
            </a:fld>
            <a:endParaRPr lang="en-US"/>
          </a:p>
        </p:txBody>
      </p:sp>
    </p:spTree>
    <p:extLst>
      <p:ext uri="{BB962C8B-B14F-4D97-AF65-F5344CB8AC3E}">
        <p14:creationId xmlns:p14="http://schemas.microsoft.com/office/powerpoint/2010/main" val="580255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a:t>Voice: </a:t>
            </a:r>
          </a:p>
          <a:p>
            <a:pPr marL="171450" indent="-171450">
              <a:buFontTx/>
              <a:buChar char="-"/>
            </a:pPr>
            <a:r>
              <a:rPr lang="en-US"/>
              <a:t>Khóa đào tạo ấp pơ bo đy, cho đối tác chuyên dụng</a:t>
            </a:r>
          </a:p>
          <a:p>
            <a:pPr marL="171450" indent="-171450">
              <a:buFontTx/>
              <a:buChar char="-"/>
            </a:pPr>
            <a:r>
              <a:rPr lang="en-US"/>
              <a:t>Khóa đào tạo vận hành và chăm sóc xe tải Iu Đi Trắc tại công ty môi trường đô thị hồ chí minh</a:t>
            </a:r>
          </a:p>
          <a:p>
            <a:pPr marL="0" indent="0">
              <a:buFontTx/>
              <a:buNone/>
            </a:pPr>
            <a:r>
              <a:rPr lang="en-US"/>
              <a:t>Sub:</a:t>
            </a:r>
          </a:p>
          <a:p>
            <a:pPr marL="171450" indent="-171450">
              <a:buFontTx/>
              <a:buChar char="-"/>
            </a:pPr>
            <a:r>
              <a:rPr lang="en-US"/>
              <a:t>Upper Body Training Course</a:t>
            </a:r>
          </a:p>
          <a:p>
            <a:pPr marL="171450" indent="-171450">
              <a:buFontTx/>
              <a:buChar char="-"/>
            </a:pPr>
            <a:r>
              <a:rPr lang="en-US"/>
              <a:t>UD Trucks Operation &amp; Maintenance Training for CITENCO</a:t>
            </a:r>
          </a:p>
        </p:txBody>
      </p:sp>
      <p:sp>
        <p:nvSpPr>
          <p:cNvPr id="4" name="Slide Number Placeholder 3"/>
          <p:cNvSpPr>
            <a:spLocks noGrp="1"/>
          </p:cNvSpPr>
          <p:nvPr>
            <p:ph type="sldNum" sz="quarter" idx="5"/>
          </p:nvPr>
        </p:nvSpPr>
        <p:spPr/>
        <p:txBody>
          <a:bodyPr/>
          <a:lstStyle/>
          <a:p>
            <a:fld id="{C8433DC2-EB65-431B-B3EE-D6BEF542491F}" type="slidenum">
              <a:rPr lang="en-US" smtClean="0"/>
              <a:t>27</a:t>
            </a:fld>
            <a:endParaRPr lang="en-US"/>
          </a:p>
        </p:txBody>
      </p:sp>
    </p:spTree>
    <p:extLst>
      <p:ext uri="{BB962C8B-B14F-4D97-AF65-F5344CB8AC3E}">
        <p14:creationId xmlns:p14="http://schemas.microsoft.com/office/powerpoint/2010/main" val="27171105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a:t>Voice: </a:t>
            </a:r>
          </a:p>
          <a:p>
            <a:pPr marL="171450" indent="-171450">
              <a:buFontTx/>
              <a:buChar char="-"/>
            </a:pPr>
            <a:r>
              <a:rPr lang="en-US"/>
              <a:t>Khóa đào tạo hướng dẫn sử dụng xe bồn cho Sờ kai pách</a:t>
            </a:r>
          </a:p>
          <a:p>
            <a:pPr marL="171450" indent="-171450">
              <a:buFontTx/>
              <a:buChar char="-"/>
            </a:pPr>
            <a:r>
              <a:rPr lang="en-US"/>
              <a:t>Đào tạo kỹ thuật an toàn và kỹ thuật lợi dầu cho pê trô li mách Hà Tĩnh</a:t>
            </a:r>
          </a:p>
          <a:p>
            <a:pPr marL="171450" indent="-171450">
              <a:buFontTx/>
              <a:buChar char="-"/>
            </a:pPr>
            <a:r>
              <a:rPr lang="en-US"/>
              <a:t>Đào tạo kỹ thuật an toàn và kỹ thuật lợi dầu cho Pi vi oi trên.</a:t>
            </a:r>
          </a:p>
          <a:p>
            <a:pPr marL="0" indent="0">
              <a:buFontTx/>
              <a:buNone/>
            </a:pPr>
            <a:r>
              <a:rPr lang="en-US"/>
              <a:t>Sub:</a:t>
            </a:r>
          </a:p>
          <a:p>
            <a:pPr marL="171450" indent="-171450">
              <a:buFontTx/>
              <a:buChar char="-"/>
            </a:pPr>
            <a:r>
              <a:rPr lang="vi-VN"/>
              <a:t>Tanker Truck Operation Training for SKYPEC</a:t>
            </a:r>
            <a:r>
              <a:rPr lang="en-US"/>
              <a:t>.</a:t>
            </a:r>
          </a:p>
          <a:p>
            <a:pPr marL="171450" indent="-171450">
              <a:buFontTx/>
              <a:buChar char="-"/>
            </a:pPr>
            <a:r>
              <a:rPr lang="vi-VN"/>
              <a:t>Safety and Fuel-Efficient</a:t>
            </a:r>
            <a:r>
              <a:rPr lang="en-US"/>
              <a:t> </a:t>
            </a:r>
            <a:r>
              <a:rPr lang="vi-VN"/>
              <a:t>Driving Training for Petrolimex Ha Tinh</a:t>
            </a:r>
            <a:endParaRPr lang="en-US"/>
          </a:p>
          <a:p>
            <a:pPr marL="171450" indent="-171450">
              <a:buFontTx/>
              <a:buChar char="-"/>
            </a:pPr>
            <a:r>
              <a:rPr lang="vi-VN"/>
              <a:t>Safety and Fuel-Efficient Driving Training for PVOIL.</a:t>
            </a:r>
            <a:r>
              <a:rPr lang="en-US"/>
              <a:t> </a:t>
            </a:r>
          </a:p>
        </p:txBody>
      </p:sp>
      <p:sp>
        <p:nvSpPr>
          <p:cNvPr id="4" name="Slide Number Placeholder 3"/>
          <p:cNvSpPr>
            <a:spLocks noGrp="1"/>
          </p:cNvSpPr>
          <p:nvPr>
            <p:ph type="sldNum" sz="quarter" idx="5"/>
          </p:nvPr>
        </p:nvSpPr>
        <p:spPr/>
        <p:txBody>
          <a:bodyPr/>
          <a:lstStyle/>
          <a:p>
            <a:fld id="{C8433DC2-EB65-431B-B3EE-D6BEF542491F}" type="slidenum">
              <a:rPr lang="en-US" smtClean="0"/>
              <a:t>28</a:t>
            </a:fld>
            <a:endParaRPr lang="en-US"/>
          </a:p>
        </p:txBody>
      </p:sp>
    </p:spTree>
    <p:extLst>
      <p:ext uri="{BB962C8B-B14F-4D97-AF65-F5344CB8AC3E}">
        <p14:creationId xmlns:p14="http://schemas.microsoft.com/office/powerpoint/2010/main" val="658037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b="1"/>
              <a:t>Voice: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 Đối tác ngân hàng và công ty cho thuê tài chính giúp hỗ trợ cho khách hàng mua xe dễ dàng hơn với các gói hỗ trợ tài chính linh hoạt.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 Các đối tác đóng thùng chuyên nghiệp, đáp ứng đầy đủ mọi nhu cầu vận tải.</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Sub: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 Flexible financing solutions from banking and leasing partners.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 Professional body-building partners for every transportation need.</a:t>
            </a:r>
            <a:endParaRPr lang="en-US" b="1"/>
          </a:p>
        </p:txBody>
      </p:sp>
      <p:sp>
        <p:nvSpPr>
          <p:cNvPr id="4" name="Slide Number Placeholder 3"/>
          <p:cNvSpPr>
            <a:spLocks noGrp="1"/>
          </p:cNvSpPr>
          <p:nvPr>
            <p:ph type="sldNum" sz="quarter" idx="5"/>
          </p:nvPr>
        </p:nvSpPr>
        <p:spPr/>
        <p:txBody>
          <a:bodyPr/>
          <a:lstStyle/>
          <a:p>
            <a:fld id="{C8433DC2-EB65-431B-B3EE-D6BEF542491F}" type="slidenum">
              <a:rPr lang="en-US" smtClean="0"/>
              <a:t>29</a:t>
            </a:fld>
            <a:endParaRPr lang="en-US"/>
          </a:p>
        </p:txBody>
      </p:sp>
    </p:spTree>
    <p:extLst>
      <p:ext uri="{BB962C8B-B14F-4D97-AF65-F5344CB8AC3E}">
        <p14:creationId xmlns:p14="http://schemas.microsoft.com/office/powerpoint/2010/main" val="2616688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b="1"/>
              <a:t>Voice: </a:t>
            </a:r>
          </a:p>
          <a:p>
            <a:r>
              <a:rPr lang="en-US"/>
              <a:t>Định hướng phát triển của Iu Đi Trắc Việt Nam bao gồm:</a:t>
            </a:r>
          </a:p>
          <a:p>
            <a:pPr marL="171450" indent="-171450">
              <a:buFontTx/>
              <a:buChar char="-"/>
            </a:pPr>
            <a:r>
              <a:rPr lang="en-US"/>
              <a:t>Phát triển sản phẩm</a:t>
            </a:r>
          </a:p>
          <a:p>
            <a:pPr marL="171450" indent="-171450">
              <a:buFontTx/>
              <a:buChar char="-"/>
            </a:pPr>
            <a:r>
              <a:rPr lang="en-US"/>
              <a:t>Phát triển hệ thống đại lý bán hàng</a:t>
            </a:r>
          </a:p>
          <a:p>
            <a:pPr marL="171450" indent="-171450">
              <a:buFontTx/>
              <a:buChar char="-"/>
            </a:pPr>
            <a:r>
              <a:rPr lang="en-US"/>
              <a:t>Phát triển kết nối các doanh nghiệp kinh doanh vận tải</a:t>
            </a:r>
          </a:p>
          <a:p>
            <a:pPr marL="171450" indent="-171450">
              <a:buFontTx/>
              <a:buChar char="-"/>
            </a:pPr>
            <a:r>
              <a:rPr lang="en-US"/>
              <a:t>Đồng hành cùng các doanh nghiệp vận tải xanh đạt các chứng chỉ Grin líp</a:t>
            </a:r>
          </a:p>
          <a:p>
            <a:pPr marL="0" indent="0">
              <a:buFontTx/>
              <a:buNone/>
            </a:pPr>
            <a:r>
              <a:rPr lang="en-US" b="1"/>
              <a:t>Sub:</a:t>
            </a:r>
          </a:p>
          <a:p>
            <a:r>
              <a:rPr lang="en-US"/>
              <a:t>UD Trucks Vietnam’s development strategy focuses on:</a:t>
            </a:r>
          </a:p>
          <a:p>
            <a:r>
              <a:rPr lang="en-US"/>
              <a:t>- Product development</a:t>
            </a:r>
          </a:p>
          <a:p>
            <a:r>
              <a:rPr lang="en-US"/>
              <a:t>- Expanding the dealer network</a:t>
            </a:r>
          </a:p>
          <a:p>
            <a:r>
              <a:rPr lang="en-US"/>
              <a:t>- Connecting with transportation businesses</a:t>
            </a:r>
          </a:p>
          <a:p>
            <a:r>
              <a:rPr lang="en-US"/>
              <a:t>- Supporting green transportation businesses in achieving Green Leaf certification</a:t>
            </a:r>
          </a:p>
          <a:p>
            <a:pPr marL="0" indent="0">
              <a:buFontTx/>
              <a:buNone/>
            </a:pPr>
            <a:endParaRPr lang="en-US" b="1"/>
          </a:p>
          <a:p>
            <a:pPr marL="171450" indent="-171450">
              <a:buFontTx/>
              <a:buChar char="-"/>
            </a:pPr>
            <a:endParaRPr lang="en-US"/>
          </a:p>
        </p:txBody>
      </p:sp>
      <p:sp>
        <p:nvSpPr>
          <p:cNvPr id="4" name="Slide Number Placeholder 3"/>
          <p:cNvSpPr>
            <a:spLocks noGrp="1"/>
          </p:cNvSpPr>
          <p:nvPr>
            <p:ph type="sldNum" sz="quarter" idx="5"/>
          </p:nvPr>
        </p:nvSpPr>
        <p:spPr/>
        <p:txBody>
          <a:bodyPr/>
          <a:lstStyle/>
          <a:p>
            <a:fld id="{C8433DC2-EB65-431B-B3EE-D6BEF542491F}" type="slidenum">
              <a:rPr lang="en-US" smtClean="0"/>
              <a:t>30</a:t>
            </a:fld>
            <a:endParaRPr lang="en-US"/>
          </a:p>
        </p:txBody>
      </p:sp>
    </p:spTree>
    <p:extLst>
      <p:ext uri="{BB962C8B-B14F-4D97-AF65-F5344CB8AC3E}">
        <p14:creationId xmlns:p14="http://schemas.microsoft.com/office/powerpoint/2010/main" val="26116459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r>
              <a:rPr lang="en-US" b="1"/>
              <a:t>Voice:</a:t>
            </a:r>
            <a:br>
              <a:rPr lang="en-US"/>
            </a:br>
            <a:r>
              <a:rPr lang="en-US"/>
              <a:t>Phương châm hoạt động </a:t>
            </a:r>
            <a:r>
              <a:rPr lang="vi-VN"/>
              <a:t>của </a:t>
            </a:r>
            <a:r>
              <a:rPr lang="en-US"/>
              <a:t>chúng tôi</a:t>
            </a:r>
            <a:r>
              <a:rPr lang="vi-VN"/>
              <a:t> tập trung vào 4 yếu tố chính:</a:t>
            </a:r>
          </a:p>
          <a:p>
            <a:r>
              <a:rPr lang="en-US"/>
              <a:t>- Đối với </a:t>
            </a:r>
            <a:r>
              <a:rPr lang="vi-VN"/>
              <a:t>Khách hàng: Phát triển hệ thống bán hàng và dịch vụ sau bán hàng trên toàn quốc. </a:t>
            </a:r>
          </a:p>
          <a:p>
            <a:r>
              <a:rPr lang="en-US"/>
              <a:t>- Đối với </a:t>
            </a:r>
            <a:r>
              <a:rPr lang="vi-VN"/>
              <a:t>Ngành vận tải: Cung cấp đa dạng sản phẩm, đáp ứng mọi nhu cầu vận tải. </a:t>
            </a:r>
          </a:p>
          <a:p>
            <a:r>
              <a:rPr lang="en-US"/>
              <a:t>- </a:t>
            </a:r>
            <a:r>
              <a:rPr lang="vi-VN"/>
              <a:t>Đội ngũ nhân sự: Xây dựng đội ngũ chuyên nghiệp, tận tâm và phát triển bền vững. </a:t>
            </a:r>
          </a:p>
          <a:p>
            <a:r>
              <a:rPr lang="en-US"/>
              <a:t>- </a:t>
            </a:r>
            <a:r>
              <a:rPr lang="vi-VN"/>
              <a:t>Trách nhiệm xã hội: Kinh doanh đúng pháp luật, bảo vệ môi trường và đóng góp cho cộng đồng.</a:t>
            </a:r>
            <a:br>
              <a:rPr lang="en-US"/>
            </a:br>
            <a:r>
              <a:rPr lang="en-US" b="1"/>
              <a:t>Sub: </a:t>
            </a:r>
            <a:endParaRPr lang="vi-VN" b="1"/>
          </a:p>
          <a:p>
            <a:r>
              <a:rPr lang="vi-VN"/>
              <a:t>Our business philosophy</a:t>
            </a:r>
            <a:r>
              <a:rPr lang="en-US"/>
              <a:t> focuses on 4 key areas:</a:t>
            </a:r>
          </a:p>
          <a:p>
            <a:r>
              <a:rPr lang="en-US"/>
              <a:t>Customers: Developing a nationwide sales and after-sales service network. </a:t>
            </a:r>
          </a:p>
          <a:p>
            <a:r>
              <a:rPr lang="en-US"/>
              <a:t>Transportation: Providing diverse products to meet all transportation needs. </a:t>
            </a:r>
          </a:p>
          <a:p>
            <a:r>
              <a:rPr lang="en-US"/>
              <a:t>People: Building a professional, dedicated, and sustainable team. </a:t>
            </a:r>
          </a:p>
          <a:p>
            <a:r>
              <a:rPr lang="en-US"/>
              <a:t>Social Responsibility: Operating responsibly, protecting the environment, and contributing to the community.</a:t>
            </a:r>
          </a:p>
          <a:p>
            <a:endParaRPr lang="en-US"/>
          </a:p>
        </p:txBody>
      </p:sp>
      <p:sp>
        <p:nvSpPr>
          <p:cNvPr id="4" name="Slide Number Placeholder 3"/>
          <p:cNvSpPr>
            <a:spLocks noGrp="1"/>
          </p:cNvSpPr>
          <p:nvPr>
            <p:ph type="sldNum" sz="quarter" idx="5"/>
          </p:nvPr>
        </p:nvSpPr>
        <p:spPr/>
        <p:txBody>
          <a:bodyPr/>
          <a:lstStyle/>
          <a:p>
            <a:fld id="{C8433DC2-EB65-431B-B3EE-D6BEF542491F}" type="slidenum">
              <a:rPr lang="en-US" smtClean="0"/>
              <a:t>31</a:t>
            </a:fld>
            <a:endParaRPr lang="en-US"/>
          </a:p>
        </p:txBody>
      </p:sp>
    </p:spTree>
    <p:extLst>
      <p:ext uri="{BB962C8B-B14F-4D97-AF65-F5344CB8AC3E}">
        <p14:creationId xmlns:p14="http://schemas.microsoft.com/office/powerpoint/2010/main" val="4485015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7938"/>
            <a:ext cx="6143625" cy="3455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Voice: </a:t>
            </a:r>
            <a:br>
              <a:rPr lang="en-US"/>
            </a:br>
            <a:r>
              <a:rPr lang="en-US"/>
              <a:t>Cảm ơn quý khách hàng đã theo dõi và lắng nghe</a:t>
            </a:r>
          </a:p>
        </p:txBody>
      </p:sp>
      <p:sp>
        <p:nvSpPr>
          <p:cNvPr id="4" name="Slide Number Placeholder 3"/>
          <p:cNvSpPr>
            <a:spLocks noGrp="1"/>
          </p:cNvSpPr>
          <p:nvPr>
            <p:ph type="sldNum" sz="quarter" idx="5"/>
          </p:nvPr>
        </p:nvSpPr>
        <p:spPr/>
        <p:txBody>
          <a:bodyPr/>
          <a:lstStyle/>
          <a:p>
            <a:fld id="{C8433DC2-EB65-431B-B3EE-D6BEF542491F}" type="slidenum">
              <a:rPr lang="en-US" smtClean="0"/>
              <a:t>32</a:t>
            </a:fld>
            <a:endParaRPr lang="en-US"/>
          </a:p>
        </p:txBody>
      </p:sp>
    </p:spTree>
    <p:extLst>
      <p:ext uri="{BB962C8B-B14F-4D97-AF65-F5344CB8AC3E}">
        <p14:creationId xmlns:p14="http://schemas.microsoft.com/office/powerpoint/2010/main" val="41533091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71FA4395-3224-C00D-02A8-77EAC4689F33}"/>
              </a:ext>
            </a:extLst>
          </p:cNvPr>
          <p:cNvSpPr>
            <a:spLocks noGrp="1"/>
          </p:cNvSpPr>
          <p:nvPr>
            <p:ph type="title"/>
          </p:nvPr>
        </p:nvSpPr>
        <p:spPr/>
        <p:txBody>
          <a:bodyPr/>
          <a:lstStyle/>
          <a:p>
            <a:r>
              <a:rPr lang="en-US"/>
              <a:t>Click to edit Master title style</a:t>
            </a:r>
          </a:p>
        </p:txBody>
      </p:sp>
      <p:sp>
        <p:nvSpPr>
          <p:cNvPr id="21" name="Date Placeholder 20">
            <a:extLst>
              <a:ext uri="{FF2B5EF4-FFF2-40B4-BE49-F238E27FC236}">
                <a16:creationId xmlns:a16="http://schemas.microsoft.com/office/drawing/2014/main" id="{3DD6E9CB-98F9-FB5C-35D1-EAA6D4195330}"/>
              </a:ext>
            </a:extLst>
          </p:cNvPr>
          <p:cNvSpPr>
            <a:spLocks noGrp="1"/>
          </p:cNvSpPr>
          <p:nvPr>
            <p:ph type="dt" sz="half" idx="10"/>
          </p:nvPr>
        </p:nvSpPr>
        <p:spPr/>
        <p:txBody>
          <a:bodyPr/>
          <a:lstStyle/>
          <a:p>
            <a:endParaRPr lang="en-US"/>
          </a:p>
        </p:txBody>
      </p:sp>
      <p:sp>
        <p:nvSpPr>
          <p:cNvPr id="22" name="Footer Placeholder 21">
            <a:extLst>
              <a:ext uri="{FF2B5EF4-FFF2-40B4-BE49-F238E27FC236}">
                <a16:creationId xmlns:a16="http://schemas.microsoft.com/office/drawing/2014/main" id="{6A3F3B7C-8C0F-CA6A-F4D0-6901CF9BD353}"/>
              </a:ext>
            </a:extLst>
          </p:cNvPr>
          <p:cNvSpPr>
            <a:spLocks noGrp="1"/>
          </p:cNvSpPr>
          <p:nvPr>
            <p:ph type="ftr" sz="quarter" idx="11"/>
          </p:nvPr>
        </p:nvSpPr>
        <p:spPr/>
        <p:txBody>
          <a:bodyPr/>
          <a:lstStyle/>
          <a:p>
            <a:endParaRPr lang="en-US"/>
          </a:p>
        </p:txBody>
      </p:sp>
      <p:sp>
        <p:nvSpPr>
          <p:cNvPr id="23" name="Slide Number Placeholder 22">
            <a:extLst>
              <a:ext uri="{FF2B5EF4-FFF2-40B4-BE49-F238E27FC236}">
                <a16:creationId xmlns:a16="http://schemas.microsoft.com/office/drawing/2014/main" id="{DF665428-FD8D-C44A-B017-1919EA5B6C62}"/>
              </a:ext>
            </a:extLst>
          </p:cNvPr>
          <p:cNvSpPr>
            <a:spLocks noGrp="1"/>
          </p:cNvSpPr>
          <p:nvPr>
            <p:ph type="sldNum" sz="quarter" idx="12"/>
          </p:nvPr>
        </p:nvSpPr>
        <p:spPr/>
        <p:txBody>
          <a:bodyPr/>
          <a:lstStyle/>
          <a:p>
            <a:fld id="{9D5757A3-374B-41FF-951B-8D66F231EEE1}" type="slidenum">
              <a:rPr lang="en-US" smtClean="0"/>
              <a:t>‹#›</a:t>
            </a:fld>
            <a:endParaRPr lang="en-US"/>
          </a:p>
        </p:txBody>
      </p:sp>
    </p:spTree>
    <p:extLst>
      <p:ext uri="{BB962C8B-B14F-4D97-AF65-F5344CB8AC3E}">
        <p14:creationId xmlns:p14="http://schemas.microsoft.com/office/powerpoint/2010/main" val="3530689332"/>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p>
            <a:fld id="{C1FF6DA9-008F-8B48-92A6-B652298478BF}" type="slidenum">
              <a:rPr lang="en-US" smtClean="0"/>
              <a:t>‹#›</a:t>
            </a:fld>
            <a:endParaRPr lang="en-US"/>
          </a:p>
        </p:txBody>
      </p:sp>
      <p:sp>
        <p:nvSpPr>
          <p:cNvPr id="9" name="bg object 16">
            <a:extLst>
              <a:ext uri="{FF2B5EF4-FFF2-40B4-BE49-F238E27FC236}">
                <a16:creationId xmlns:a16="http://schemas.microsoft.com/office/drawing/2014/main" id="{127538C9-C307-A185-A2A2-BFD75627B8CC}"/>
              </a:ext>
            </a:extLst>
          </p:cNvPr>
          <p:cNvSpPr/>
          <p:nvPr userDrawn="1"/>
        </p:nvSpPr>
        <p:spPr>
          <a:xfrm>
            <a:off x="151383" y="6496304"/>
            <a:ext cx="11891433" cy="0"/>
          </a:xfrm>
          <a:custGeom>
            <a:avLst/>
            <a:gdLst/>
            <a:ahLst/>
            <a:cxnLst/>
            <a:rect l="l" t="t" r="r" b="b"/>
            <a:pathLst>
              <a:path w="8918575">
                <a:moveTo>
                  <a:pt x="0" y="0"/>
                </a:moveTo>
                <a:lnTo>
                  <a:pt x="8918219" y="0"/>
                </a:lnTo>
              </a:path>
            </a:pathLst>
          </a:custGeom>
          <a:ln w="22225">
            <a:solidFill>
              <a:srgbClr val="C00000">
                <a:alpha val="65000"/>
              </a:srgbClr>
            </a:solidFill>
          </a:ln>
        </p:spPr>
        <p:txBody>
          <a:bodyPr wrap="square" lIns="0" tIns="0" rIns="0" bIns="0" rtlCol="0"/>
          <a:lstStyle/>
          <a:p>
            <a:endParaRPr sz="1800"/>
          </a:p>
        </p:txBody>
      </p:sp>
      <p:pic>
        <p:nvPicPr>
          <p:cNvPr id="11" name="bg object 17">
            <a:extLst>
              <a:ext uri="{FF2B5EF4-FFF2-40B4-BE49-F238E27FC236}">
                <a16:creationId xmlns:a16="http://schemas.microsoft.com/office/drawing/2014/main" id="{276D8072-EE7E-B40E-C5B2-77F45C7082C6}"/>
              </a:ext>
            </a:extLst>
          </p:cNvPr>
          <p:cNvPicPr/>
          <p:nvPr userDrawn="1"/>
        </p:nvPicPr>
        <p:blipFill>
          <a:blip r:embed="rId2" cstate="print">
            <a:extLst>
              <a:ext uri="{28A0092B-C50C-407E-A947-70E740481C1C}">
                <a14:useLocalDpi xmlns:a14="http://schemas.microsoft.com/office/drawing/2010/main" val="0"/>
              </a:ext>
            </a:extLst>
          </a:blip>
          <a:srcRect t="26127" b="22396"/>
          <a:stretch/>
        </p:blipFill>
        <p:spPr>
          <a:xfrm>
            <a:off x="151383" y="6561442"/>
            <a:ext cx="1156717" cy="253769"/>
          </a:xfrm>
          <a:prstGeom prst="rect">
            <a:avLst/>
          </a:prstGeom>
        </p:spPr>
      </p:pic>
      <p:pic>
        <p:nvPicPr>
          <p:cNvPr id="13" name="bg object 18">
            <a:extLst>
              <a:ext uri="{FF2B5EF4-FFF2-40B4-BE49-F238E27FC236}">
                <a16:creationId xmlns:a16="http://schemas.microsoft.com/office/drawing/2014/main" id="{3D9F45E6-6997-3B86-B5C4-A842006E6C45}"/>
              </a:ext>
            </a:extLst>
          </p:cNvPr>
          <p:cNvPicPr/>
          <p:nvPr userDrawn="1"/>
        </p:nvPicPr>
        <p:blipFill>
          <a:blip r:embed="rId3" cstate="print">
            <a:extLst>
              <a:ext uri="{28A0092B-C50C-407E-A947-70E740481C1C}">
                <a14:useLocalDpi xmlns:a14="http://schemas.microsoft.com/office/drawing/2010/main" val="0"/>
              </a:ext>
            </a:extLst>
          </a:blip>
          <a:srcRect/>
          <a:stretch/>
        </p:blipFill>
        <p:spPr>
          <a:xfrm>
            <a:off x="11175999" y="6574790"/>
            <a:ext cx="774701" cy="253768"/>
          </a:xfrm>
          <a:prstGeom prst="rect">
            <a:avLst/>
          </a:prstGeom>
        </p:spPr>
      </p:pic>
    </p:spTree>
    <p:extLst>
      <p:ext uri="{BB962C8B-B14F-4D97-AF65-F5344CB8AC3E}">
        <p14:creationId xmlns:p14="http://schemas.microsoft.com/office/powerpoint/2010/main" val="2786499736"/>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749F2-96CB-BF82-48F5-D1247FD4D5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A6AE4E-6F15-971D-F6AE-2ECAC0121596}"/>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226A2D51-014B-1B5B-7F81-CC5E6B1799C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A9A3E47-0D00-612F-73A6-078EE7C28C3D}"/>
              </a:ext>
            </a:extLst>
          </p:cNvPr>
          <p:cNvSpPr>
            <a:spLocks noGrp="1"/>
          </p:cNvSpPr>
          <p:nvPr>
            <p:ph type="sldNum" sz="quarter" idx="12"/>
          </p:nvPr>
        </p:nvSpPr>
        <p:spPr/>
        <p:txBody>
          <a:bodyPr/>
          <a:lstStyle/>
          <a:p>
            <a:fld id="{9D5757A3-374B-41FF-951B-8D66F231EEE1}" type="slidenum">
              <a:rPr lang="en-US" smtClean="0"/>
              <a:t>‹#›</a:t>
            </a:fld>
            <a:endParaRPr lang="en-US"/>
          </a:p>
        </p:txBody>
      </p:sp>
      <p:sp>
        <p:nvSpPr>
          <p:cNvPr id="16" name="bg object 16">
            <a:extLst>
              <a:ext uri="{FF2B5EF4-FFF2-40B4-BE49-F238E27FC236}">
                <a16:creationId xmlns:a16="http://schemas.microsoft.com/office/drawing/2014/main" id="{22062BA7-EE10-06D5-12F5-F8F9B937381A}"/>
              </a:ext>
            </a:extLst>
          </p:cNvPr>
          <p:cNvSpPr/>
          <p:nvPr userDrawn="1"/>
        </p:nvSpPr>
        <p:spPr>
          <a:xfrm>
            <a:off x="151383" y="6496304"/>
            <a:ext cx="11891433" cy="0"/>
          </a:xfrm>
          <a:custGeom>
            <a:avLst/>
            <a:gdLst/>
            <a:ahLst/>
            <a:cxnLst/>
            <a:rect l="l" t="t" r="r" b="b"/>
            <a:pathLst>
              <a:path w="8918575">
                <a:moveTo>
                  <a:pt x="0" y="0"/>
                </a:moveTo>
                <a:lnTo>
                  <a:pt x="8918219" y="0"/>
                </a:lnTo>
              </a:path>
            </a:pathLst>
          </a:custGeom>
          <a:ln w="22225">
            <a:solidFill>
              <a:srgbClr val="C00000">
                <a:alpha val="65000"/>
              </a:srgbClr>
            </a:solidFill>
          </a:ln>
        </p:spPr>
        <p:txBody>
          <a:bodyPr wrap="square" lIns="0" tIns="0" rIns="0" bIns="0" rtlCol="0"/>
          <a:lstStyle/>
          <a:p>
            <a:endParaRPr sz="1800"/>
          </a:p>
        </p:txBody>
      </p:sp>
      <p:pic>
        <p:nvPicPr>
          <p:cNvPr id="18" name="bg object 17">
            <a:extLst>
              <a:ext uri="{FF2B5EF4-FFF2-40B4-BE49-F238E27FC236}">
                <a16:creationId xmlns:a16="http://schemas.microsoft.com/office/drawing/2014/main" id="{594E411A-8110-3FAA-78FD-89C6F04F8206}"/>
              </a:ext>
            </a:extLst>
          </p:cNvPr>
          <p:cNvPicPr/>
          <p:nvPr userDrawn="1"/>
        </p:nvPicPr>
        <p:blipFill>
          <a:blip r:embed="rId2" cstate="print">
            <a:extLst>
              <a:ext uri="{28A0092B-C50C-407E-A947-70E740481C1C}">
                <a14:useLocalDpi xmlns:a14="http://schemas.microsoft.com/office/drawing/2010/main" val="0"/>
              </a:ext>
            </a:extLst>
          </a:blip>
          <a:srcRect t="26127" b="22396"/>
          <a:stretch/>
        </p:blipFill>
        <p:spPr>
          <a:xfrm>
            <a:off x="151383" y="6561442"/>
            <a:ext cx="1156717" cy="253769"/>
          </a:xfrm>
          <a:prstGeom prst="rect">
            <a:avLst/>
          </a:prstGeom>
        </p:spPr>
      </p:pic>
      <p:pic>
        <p:nvPicPr>
          <p:cNvPr id="20" name="bg object 18">
            <a:extLst>
              <a:ext uri="{FF2B5EF4-FFF2-40B4-BE49-F238E27FC236}">
                <a16:creationId xmlns:a16="http://schemas.microsoft.com/office/drawing/2014/main" id="{AB580910-603F-7E8D-7124-E672A79D9EB5}"/>
              </a:ext>
            </a:extLst>
          </p:cNvPr>
          <p:cNvPicPr/>
          <p:nvPr userDrawn="1"/>
        </p:nvPicPr>
        <p:blipFill>
          <a:blip r:embed="rId3" cstate="print">
            <a:extLst>
              <a:ext uri="{28A0092B-C50C-407E-A947-70E740481C1C}">
                <a14:useLocalDpi xmlns:a14="http://schemas.microsoft.com/office/drawing/2010/main" val="0"/>
              </a:ext>
            </a:extLst>
          </a:blip>
          <a:srcRect/>
          <a:stretch/>
        </p:blipFill>
        <p:spPr>
          <a:xfrm>
            <a:off x="11175999" y="6574790"/>
            <a:ext cx="774701" cy="253768"/>
          </a:xfrm>
          <a:prstGeom prst="rect">
            <a:avLst/>
          </a:prstGeom>
        </p:spPr>
      </p:pic>
    </p:spTree>
    <p:extLst>
      <p:ext uri="{BB962C8B-B14F-4D97-AF65-F5344CB8AC3E}">
        <p14:creationId xmlns:p14="http://schemas.microsoft.com/office/powerpoint/2010/main" val="1734633670"/>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2"/>
            <a:ext cx="2133600" cy="365125"/>
          </a:xfrm>
          <a:prstGeom prst="rect">
            <a:avLst/>
          </a:prstGeom>
        </p:spPr>
        <p:txBody>
          <a:bodyPr/>
          <a:lstStyle/>
          <a:p>
            <a:endParaRPr lang="en-US"/>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2"/>
            <a:ext cx="2133600" cy="365125"/>
          </a:xfrm>
          <a:prstGeom prst="rect">
            <a:avLst/>
          </a:prstGeom>
        </p:spPr>
        <p:txBody>
          <a:bodyPr/>
          <a:lstStyle/>
          <a:p>
            <a:fld id="{C1FF6DA9-008F-8B48-92A6-B652298478BF}" type="slidenum">
              <a:rPr lang="en-US" smtClean="0"/>
              <a:t>‹#›</a:t>
            </a:fld>
            <a:endParaRPr lang="en-US"/>
          </a:p>
        </p:txBody>
      </p:sp>
      <p:sp>
        <p:nvSpPr>
          <p:cNvPr id="7" name="bg object 16">
            <a:extLst>
              <a:ext uri="{FF2B5EF4-FFF2-40B4-BE49-F238E27FC236}">
                <a16:creationId xmlns:a16="http://schemas.microsoft.com/office/drawing/2014/main" id="{A65C9851-C77B-11F6-86FF-A6488CAD3F2F}"/>
              </a:ext>
            </a:extLst>
          </p:cNvPr>
          <p:cNvSpPr/>
          <p:nvPr userDrawn="1"/>
        </p:nvSpPr>
        <p:spPr>
          <a:xfrm>
            <a:off x="151383" y="6496304"/>
            <a:ext cx="11891433" cy="0"/>
          </a:xfrm>
          <a:custGeom>
            <a:avLst/>
            <a:gdLst/>
            <a:ahLst/>
            <a:cxnLst/>
            <a:rect l="l" t="t" r="r" b="b"/>
            <a:pathLst>
              <a:path w="8918575">
                <a:moveTo>
                  <a:pt x="0" y="0"/>
                </a:moveTo>
                <a:lnTo>
                  <a:pt x="8918219" y="0"/>
                </a:lnTo>
              </a:path>
            </a:pathLst>
          </a:custGeom>
          <a:ln w="22225">
            <a:solidFill>
              <a:srgbClr val="C00000">
                <a:alpha val="65000"/>
              </a:srgbClr>
            </a:solidFill>
          </a:ln>
        </p:spPr>
        <p:txBody>
          <a:bodyPr wrap="square" lIns="0" tIns="0" rIns="0" bIns="0" rtlCol="0"/>
          <a:lstStyle/>
          <a:p>
            <a:endParaRPr sz="1800"/>
          </a:p>
        </p:txBody>
      </p:sp>
      <p:pic>
        <p:nvPicPr>
          <p:cNvPr id="10" name="bg object 17">
            <a:extLst>
              <a:ext uri="{FF2B5EF4-FFF2-40B4-BE49-F238E27FC236}">
                <a16:creationId xmlns:a16="http://schemas.microsoft.com/office/drawing/2014/main" id="{CEBC286B-1FDE-5CD8-2165-0B310498DF2E}"/>
              </a:ext>
            </a:extLst>
          </p:cNvPr>
          <p:cNvPicPr/>
          <p:nvPr userDrawn="1"/>
        </p:nvPicPr>
        <p:blipFill>
          <a:blip r:embed="rId2" cstate="print">
            <a:extLst>
              <a:ext uri="{28A0092B-C50C-407E-A947-70E740481C1C}">
                <a14:useLocalDpi xmlns:a14="http://schemas.microsoft.com/office/drawing/2010/main" val="0"/>
              </a:ext>
            </a:extLst>
          </a:blip>
          <a:srcRect t="26127" b="22396"/>
          <a:stretch/>
        </p:blipFill>
        <p:spPr>
          <a:xfrm>
            <a:off x="151383" y="6561442"/>
            <a:ext cx="1156717" cy="253769"/>
          </a:xfrm>
          <a:prstGeom prst="rect">
            <a:avLst/>
          </a:prstGeom>
        </p:spPr>
      </p:pic>
      <p:pic>
        <p:nvPicPr>
          <p:cNvPr id="13" name="bg object 18">
            <a:extLst>
              <a:ext uri="{FF2B5EF4-FFF2-40B4-BE49-F238E27FC236}">
                <a16:creationId xmlns:a16="http://schemas.microsoft.com/office/drawing/2014/main" id="{18DDF869-79DC-5579-9D1F-9628A32FE2F7}"/>
              </a:ext>
            </a:extLst>
          </p:cNvPr>
          <p:cNvPicPr/>
          <p:nvPr userDrawn="1"/>
        </p:nvPicPr>
        <p:blipFill>
          <a:blip r:embed="rId3" cstate="print">
            <a:extLst>
              <a:ext uri="{28A0092B-C50C-407E-A947-70E740481C1C}">
                <a14:useLocalDpi xmlns:a14="http://schemas.microsoft.com/office/drawing/2010/main" val="0"/>
              </a:ext>
            </a:extLst>
          </a:blip>
          <a:srcRect/>
          <a:stretch/>
        </p:blipFill>
        <p:spPr>
          <a:xfrm>
            <a:off x="11175999" y="6574790"/>
            <a:ext cx="774701" cy="253768"/>
          </a:xfrm>
          <a:prstGeom prst="rect">
            <a:avLst/>
          </a:prstGeom>
        </p:spPr>
      </p:pic>
    </p:spTree>
    <p:extLst>
      <p:ext uri="{BB962C8B-B14F-4D97-AF65-F5344CB8AC3E}">
        <p14:creationId xmlns:p14="http://schemas.microsoft.com/office/powerpoint/2010/main" val="711921830"/>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bg object 16">
            <a:extLst>
              <a:ext uri="{FF2B5EF4-FFF2-40B4-BE49-F238E27FC236}">
                <a16:creationId xmlns:a16="http://schemas.microsoft.com/office/drawing/2014/main" id="{69DBBD62-4117-BCB4-D1C4-734643F27522}"/>
              </a:ext>
            </a:extLst>
          </p:cNvPr>
          <p:cNvSpPr/>
          <p:nvPr userDrawn="1"/>
        </p:nvSpPr>
        <p:spPr>
          <a:xfrm>
            <a:off x="151383" y="6496304"/>
            <a:ext cx="11891433" cy="0"/>
          </a:xfrm>
          <a:custGeom>
            <a:avLst/>
            <a:gdLst/>
            <a:ahLst/>
            <a:cxnLst/>
            <a:rect l="l" t="t" r="r" b="b"/>
            <a:pathLst>
              <a:path w="8918575">
                <a:moveTo>
                  <a:pt x="0" y="0"/>
                </a:moveTo>
                <a:lnTo>
                  <a:pt x="8918219" y="0"/>
                </a:lnTo>
              </a:path>
            </a:pathLst>
          </a:custGeom>
          <a:ln w="22225">
            <a:solidFill>
              <a:srgbClr val="C00000">
                <a:alpha val="65000"/>
              </a:srgbClr>
            </a:solidFill>
          </a:ln>
        </p:spPr>
        <p:txBody>
          <a:bodyPr wrap="square" lIns="0" tIns="0" rIns="0" bIns="0" rtlCol="0"/>
          <a:lstStyle/>
          <a:p>
            <a:endParaRPr sz="1800"/>
          </a:p>
        </p:txBody>
      </p:sp>
      <p:pic>
        <p:nvPicPr>
          <p:cNvPr id="8" name="bg object 17">
            <a:extLst>
              <a:ext uri="{FF2B5EF4-FFF2-40B4-BE49-F238E27FC236}">
                <a16:creationId xmlns:a16="http://schemas.microsoft.com/office/drawing/2014/main" id="{DBACA96E-F9E4-9A42-F319-6AC03DC38835}"/>
              </a:ext>
            </a:extLst>
          </p:cNvPr>
          <p:cNvPicPr/>
          <p:nvPr userDrawn="1"/>
        </p:nvPicPr>
        <p:blipFill>
          <a:blip r:embed="rId2" cstate="print">
            <a:extLst>
              <a:ext uri="{28A0092B-C50C-407E-A947-70E740481C1C}">
                <a14:useLocalDpi xmlns:a14="http://schemas.microsoft.com/office/drawing/2010/main" val="0"/>
              </a:ext>
            </a:extLst>
          </a:blip>
          <a:srcRect t="26127" b="22396"/>
          <a:stretch/>
        </p:blipFill>
        <p:spPr>
          <a:xfrm>
            <a:off x="151383" y="6561442"/>
            <a:ext cx="1156717" cy="253769"/>
          </a:xfrm>
          <a:prstGeom prst="rect">
            <a:avLst/>
          </a:prstGeom>
        </p:spPr>
      </p:pic>
      <p:pic>
        <p:nvPicPr>
          <p:cNvPr id="10" name="bg object 18">
            <a:extLst>
              <a:ext uri="{FF2B5EF4-FFF2-40B4-BE49-F238E27FC236}">
                <a16:creationId xmlns:a16="http://schemas.microsoft.com/office/drawing/2014/main" id="{9B635270-8B63-EDEF-0074-FBCB3C4C75D5}"/>
              </a:ext>
            </a:extLst>
          </p:cNvPr>
          <p:cNvPicPr/>
          <p:nvPr userDrawn="1"/>
        </p:nvPicPr>
        <p:blipFill>
          <a:blip r:embed="rId3" cstate="print">
            <a:extLst>
              <a:ext uri="{28A0092B-C50C-407E-A947-70E740481C1C}">
                <a14:useLocalDpi xmlns:a14="http://schemas.microsoft.com/office/drawing/2010/main" val="0"/>
              </a:ext>
            </a:extLst>
          </a:blip>
          <a:srcRect/>
          <a:stretch/>
        </p:blipFill>
        <p:spPr>
          <a:xfrm>
            <a:off x="11175999" y="6574790"/>
            <a:ext cx="774701" cy="253768"/>
          </a:xfrm>
          <a:prstGeom prst="rect">
            <a:avLst/>
          </a:prstGeom>
        </p:spPr>
      </p:pic>
    </p:spTree>
    <p:extLst>
      <p:ext uri="{BB962C8B-B14F-4D97-AF65-F5344CB8AC3E}">
        <p14:creationId xmlns:p14="http://schemas.microsoft.com/office/powerpoint/2010/main" val="4042135707"/>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1"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6" name="bg object 16">
            <a:extLst>
              <a:ext uri="{FF2B5EF4-FFF2-40B4-BE49-F238E27FC236}">
                <a16:creationId xmlns:a16="http://schemas.microsoft.com/office/drawing/2014/main" id="{AF1A9BAB-75E1-00AC-7B99-2380EDA52EC2}"/>
              </a:ext>
            </a:extLst>
          </p:cNvPr>
          <p:cNvSpPr/>
          <p:nvPr userDrawn="1"/>
        </p:nvSpPr>
        <p:spPr>
          <a:xfrm>
            <a:off x="151383" y="6496304"/>
            <a:ext cx="11891433" cy="0"/>
          </a:xfrm>
          <a:custGeom>
            <a:avLst/>
            <a:gdLst/>
            <a:ahLst/>
            <a:cxnLst/>
            <a:rect l="l" t="t" r="r" b="b"/>
            <a:pathLst>
              <a:path w="8918575">
                <a:moveTo>
                  <a:pt x="0" y="0"/>
                </a:moveTo>
                <a:lnTo>
                  <a:pt x="8918219" y="0"/>
                </a:lnTo>
              </a:path>
            </a:pathLst>
          </a:custGeom>
          <a:ln w="22225">
            <a:solidFill>
              <a:srgbClr val="C00000">
                <a:alpha val="65000"/>
              </a:srgbClr>
            </a:solidFill>
          </a:ln>
        </p:spPr>
        <p:txBody>
          <a:bodyPr wrap="square" lIns="0" tIns="0" rIns="0" bIns="0" rtlCol="0"/>
          <a:lstStyle/>
          <a:p>
            <a:endParaRPr sz="1800"/>
          </a:p>
        </p:txBody>
      </p:sp>
      <p:pic>
        <p:nvPicPr>
          <p:cNvPr id="9" name="bg object 17">
            <a:extLst>
              <a:ext uri="{FF2B5EF4-FFF2-40B4-BE49-F238E27FC236}">
                <a16:creationId xmlns:a16="http://schemas.microsoft.com/office/drawing/2014/main" id="{E869620D-D4BF-6E6A-3ED9-0CCD2DC20FCF}"/>
              </a:ext>
            </a:extLst>
          </p:cNvPr>
          <p:cNvPicPr/>
          <p:nvPr userDrawn="1"/>
        </p:nvPicPr>
        <p:blipFill>
          <a:blip r:embed="rId2" cstate="print">
            <a:extLst>
              <a:ext uri="{28A0092B-C50C-407E-A947-70E740481C1C}">
                <a14:useLocalDpi xmlns:a14="http://schemas.microsoft.com/office/drawing/2010/main" val="0"/>
              </a:ext>
            </a:extLst>
          </a:blip>
          <a:srcRect t="26127" b="22396"/>
          <a:stretch/>
        </p:blipFill>
        <p:spPr>
          <a:xfrm>
            <a:off x="151383" y="6561442"/>
            <a:ext cx="1156717" cy="253769"/>
          </a:xfrm>
          <a:prstGeom prst="rect">
            <a:avLst/>
          </a:prstGeom>
        </p:spPr>
      </p:pic>
      <p:pic>
        <p:nvPicPr>
          <p:cNvPr id="12" name="bg object 18">
            <a:extLst>
              <a:ext uri="{FF2B5EF4-FFF2-40B4-BE49-F238E27FC236}">
                <a16:creationId xmlns:a16="http://schemas.microsoft.com/office/drawing/2014/main" id="{8B76BB36-2B4D-A4F6-1EA8-5B7182C65418}"/>
              </a:ext>
            </a:extLst>
          </p:cNvPr>
          <p:cNvPicPr/>
          <p:nvPr userDrawn="1"/>
        </p:nvPicPr>
        <p:blipFill>
          <a:blip r:embed="rId3" cstate="print">
            <a:extLst>
              <a:ext uri="{28A0092B-C50C-407E-A947-70E740481C1C}">
                <a14:useLocalDpi xmlns:a14="http://schemas.microsoft.com/office/drawing/2010/main" val="0"/>
              </a:ext>
            </a:extLst>
          </a:blip>
          <a:srcRect/>
          <a:stretch/>
        </p:blipFill>
        <p:spPr>
          <a:xfrm>
            <a:off x="11175999" y="6574790"/>
            <a:ext cx="774701" cy="253768"/>
          </a:xfrm>
          <a:prstGeom prst="rect">
            <a:avLst/>
          </a:prstGeom>
        </p:spPr>
      </p:pic>
    </p:spTree>
    <p:extLst>
      <p:ext uri="{BB962C8B-B14F-4D97-AF65-F5344CB8AC3E}">
        <p14:creationId xmlns:p14="http://schemas.microsoft.com/office/powerpoint/2010/main" val="3947747422"/>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78508412"/>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2"/>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18827922"/>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75916353"/>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EF551-E0B0-204B-DE97-7C6CB2B8F40C}"/>
              </a:ext>
            </a:extLst>
          </p:cNvPr>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B7046DDE-3751-BF3C-1149-FC56AD1CE07F}"/>
              </a:ext>
            </a:extLst>
          </p:cNvPr>
          <p:cNvSpPr>
            <a:spLocks noGrp="1"/>
          </p:cNvSpPr>
          <p:nvPr>
            <p:ph type="dt" sz="half" idx="10"/>
          </p:nvPr>
        </p:nvSpPr>
        <p:spPr>
          <a:xfrm>
            <a:off x="457200" y="6356352"/>
            <a:ext cx="21336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52C87612-B1EA-6FF4-9C3F-401364C214C6}"/>
              </a:ext>
            </a:extLst>
          </p:cNvPr>
          <p:cNvSpPr>
            <a:spLocks noGrp="1"/>
          </p:cNvSpPr>
          <p:nvPr>
            <p:ph type="ftr" sz="quarter" idx="11"/>
          </p:nvPr>
        </p:nvSpPr>
        <p:spPr>
          <a:xfrm>
            <a:off x="3124200" y="6356352"/>
            <a:ext cx="28956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8DB32EA7-38FF-4283-5B05-2FDEEA44809E}"/>
              </a:ext>
            </a:extLst>
          </p:cNvPr>
          <p:cNvSpPr>
            <a:spLocks noGrp="1"/>
          </p:cNvSpPr>
          <p:nvPr>
            <p:ph type="sldNum" sz="quarter" idx="12"/>
          </p:nvPr>
        </p:nvSpPr>
        <p:spPr>
          <a:xfrm>
            <a:off x="6553200" y="6356352"/>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93753796"/>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EF551-E0B0-204B-DE97-7C6CB2B8F40C}"/>
              </a:ext>
            </a:extLst>
          </p:cNvPr>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B7046DDE-3751-BF3C-1149-FC56AD1CE07F}"/>
              </a:ext>
            </a:extLst>
          </p:cNvPr>
          <p:cNvSpPr>
            <a:spLocks noGrp="1"/>
          </p:cNvSpPr>
          <p:nvPr>
            <p:ph type="dt" sz="half" idx="10"/>
          </p:nvPr>
        </p:nvSpPr>
        <p:spPr>
          <a:xfrm>
            <a:off x="457200" y="6356352"/>
            <a:ext cx="21336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52C87612-B1EA-6FF4-9C3F-401364C214C6}"/>
              </a:ext>
            </a:extLst>
          </p:cNvPr>
          <p:cNvSpPr>
            <a:spLocks noGrp="1"/>
          </p:cNvSpPr>
          <p:nvPr>
            <p:ph type="ftr" sz="quarter" idx="11"/>
          </p:nvPr>
        </p:nvSpPr>
        <p:spPr>
          <a:xfrm>
            <a:off x="3124200" y="6356352"/>
            <a:ext cx="28956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8DB32EA7-38FF-4283-5B05-2FDEEA44809E}"/>
              </a:ext>
            </a:extLst>
          </p:cNvPr>
          <p:cNvSpPr>
            <a:spLocks noGrp="1"/>
          </p:cNvSpPr>
          <p:nvPr>
            <p:ph type="sldNum" sz="quarter" idx="12"/>
          </p:nvPr>
        </p:nvSpPr>
        <p:spPr>
          <a:xfrm>
            <a:off x="6553200" y="6356352"/>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73945304"/>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E29FC0-2FB5-F45A-0BCD-33146884774A}"/>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680E7E-3980-977D-E502-81583B179C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5C30D7-92E7-9EE1-4EC2-E73148F9ECCD}"/>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8BA3F92B-B9F3-2823-E1AD-E2F699EFB588}"/>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F6DB762-09F9-4F27-7C3A-13CB4E9AE5A1}"/>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D5757A3-374B-41FF-951B-8D66F231EEE1}" type="slidenum">
              <a:rPr lang="en-US" smtClean="0"/>
              <a:t>‹#›</a:t>
            </a:fld>
            <a:endParaRPr lang="en-US"/>
          </a:p>
        </p:txBody>
      </p:sp>
    </p:spTree>
    <p:extLst>
      <p:ext uri="{BB962C8B-B14F-4D97-AF65-F5344CB8AC3E}">
        <p14:creationId xmlns:p14="http://schemas.microsoft.com/office/powerpoint/2010/main" val="3692467452"/>
      </p:ext>
    </p:extLst>
  </p:cSld>
  <p:clrMap bg1="lt1" tx1="dk1" bg2="lt2" tx2="dk2" accent1="accent1" accent2="accent2" accent3="accent3" accent4="accent4" accent5="accent5" accent6="accent6" hlink="hlink" folHlink="folHlink"/>
  <p:sldLayoutIdLst>
    <p:sldLayoutId id="2147483663" r:id="rId1"/>
    <p:sldLayoutId id="2147483665" r:id="rId2"/>
    <p:sldLayoutId id="2147483674" r:id="rId3"/>
    <p:sldLayoutId id="2147483667" r:id="rId4"/>
    <p:sldLayoutId id="2147483668" r:id="rId5"/>
    <p:sldLayoutId id="2147483669" r:id="rId6"/>
    <p:sldLayoutId id="2147483670" r:id="rId7"/>
    <p:sldLayoutId id="2147483671" r:id="rId8"/>
    <p:sldLayoutId id="2147483672" r:id="rId9"/>
    <p:sldLayoutId id="2147483673" r:id="rId10"/>
    <p:sldLayoutId id="2147483649" r:id="rId11"/>
    <p:sldLayoutId id="2147483650" r:id="rId12"/>
    <p:sldLayoutId id="2147483660" r:id="rId13"/>
  </p:sldLayoutIdLst>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hf hdr="0" ftr="0" dt="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slideLayout" Target="../slideLayouts/slideLayout1.xm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8.png"/><Relationship Id="rId4" Type="http://schemas.openxmlformats.org/officeDocument/2006/relationships/notesSlide" Target="../notesSlides/notesSlide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slideLayout" Target="../slideLayouts/slideLayout6.xml"/><Relationship Id="rId7" Type="http://schemas.openxmlformats.org/officeDocument/2006/relationships/image" Target="../media/image14.jp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3.jpeg"/><Relationship Id="rId5" Type="http://schemas.openxmlformats.org/officeDocument/2006/relationships/image" Target="../media/image12.png"/><Relationship Id="rId10" Type="http://schemas.openxmlformats.org/officeDocument/2006/relationships/image" Target="../media/image11.png"/><Relationship Id="rId4" Type="http://schemas.openxmlformats.org/officeDocument/2006/relationships/notesSlide" Target="../notesSlides/notesSlide2.xml"/><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0.jpg"/><Relationship Id="rId13" Type="http://schemas.openxmlformats.org/officeDocument/2006/relationships/image" Target="../media/image11.png"/><Relationship Id="rId3" Type="http://schemas.openxmlformats.org/officeDocument/2006/relationships/slideLayout" Target="../slideLayouts/slideLayout5.xml"/><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8.png"/><Relationship Id="rId11" Type="http://schemas.openxmlformats.org/officeDocument/2006/relationships/image" Target="../media/image22.png"/><Relationship Id="rId5" Type="http://schemas.openxmlformats.org/officeDocument/2006/relationships/image" Target="../media/image17.png"/><Relationship Id="rId10" Type="http://schemas.openxmlformats.org/officeDocument/2006/relationships/image" Target="../media/image4.png"/><Relationship Id="rId4" Type="http://schemas.openxmlformats.org/officeDocument/2006/relationships/notesSlide" Target="../notesSlides/notesSlide3.xml"/><Relationship Id="rId9"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5.xml"/><Relationship Id="rId7" Type="http://schemas.openxmlformats.org/officeDocument/2006/relationships/image" Target="../media/image26.jpe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5.jpg"/><Relationship Id="rId5" Type="http://schemas.openxmlformats.org/officeDocument/2006/relationships/image" Target="../media/image24.jpeg"/><Relationship Id="rId4" Type="http://schemas.openxmlformats.org/officeDocument/2006/relationships/notesSlide" Target="../notesSlides/notesSlide4.xml"/><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2.xml"/><Relationship Id="rId7" Type="http://schemas.openxmlformats.org/officeDocument/2006/relationships/image" Target="../media/image30.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notesSlide" Target="../notesSlides/notesSlide5.xml"/><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slideLayout" Target="../slideLayouts/slideLayout5.xml"/><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11.png"/><Relationship Id="rId10" Type="http://schemas.openxmlformats.org/officeDocument/2006/relationships/image" Target="../media/image37.png"/><Relationship Id="rId4" Type="http://schemas.openxmlformats.org/officeDocument/2006/relationships/notesSlide" Target="../notesSlides/notesSlide6.xml"/><Relationship Id="rId9" Type="http://schemas.openxmlformats.org/officeDocument/2006/relationships/image" Target="../media/image36.png"/><Relationship Id="rId14" Type="http://schemas.openxmlformats.org/officeDocument/2006/relationships/image" Target="../media/image4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1.png"/><Relationship Id="rId5" Type="http://schemas.openxmlformats.org/officeDocument/2006/relationships/image" Target="../media/image4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Layout" Target="../slideLayouts/slideLayout5.xml"/><Relationship Id="rId7" Type="http://schemas.openxmlformats.org/officeDocument/2006/relationships/image" Target="../media/image45.jp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44.jpg"/><Relationship Id="rId11" Type="http://schemas.openxmlformats.org/officeDocument/2006/relationships/image" Target="../media/image11.png"/><Relationship Id="rId5" Type="http://schemas.openxmlformats.org/officeDocument/2006/relationships/image" Target="../media/image43.png"/><Relationship Id="rId10" Type="http://schemas.openxmlformats.org/officeDocument/2006/relationships/image" Target="../media/image48.jpg"/><Relationship Id="rId4" Type="http://schemas.openxmlformats.org/officeDocument/2006/relationships/notesSlide" Target="../notesSlides/notesSlide8.xml"/><Relationship Id="rId9" Type="http://schemas.openxmlformats.org/officeDocument/2006/relationships/image" Target="../media/image47.jpg"/></Relationships>
</file>

<file path=ppt/slides/_rels/slide9.xml.rels><?xml version="1.0" encoding="UTF-8" standalone="yes"?>
<Relationships xmlns="http://schemas.openxmlformats.org/package/2006/relationships"><Relationship Id="rId8" Type="http://schemas.openxmlformats.org/officeDocument/2006/relationships/image" Target="../media/image52.jpeg"/><Relationship Id="rId13" Type="http://schemas.openxmlformats.org/officeDocument/2006/relationships/image" Target="../media/image11.png"/><Relationship Id="rId3" Type="http://schemas.openxmlformats.org/officeDocument/2006/relationships/slideLayout" Target="../slideLayouts/slideLayout5.xml"/><Relationship Id="rId7" Type="http://schemas.openxmlformats.org/officeDocument/2006/relationships/image" Target="../media/image51.jpg"/><Relationship Id="rId12" Type="http://schemas.openxmlformats.org/officeDocument/2006/relationships/image" Target="../media/image56.jp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50.jpg"/><Relationship Id="rId11" Type="http://schemas.openxmlformats.org/officeDocument/2006/relationships/image" Target="../media/image55.jpg"/><Relationship Id="rId5" Type="http://schemas.openxmlformats.org/officeDocument/2006/relationships/image" Target="../media/image49.jpg"/><Relationship Id="rId10" Type="http://schemas.openxmlformats.org/officeDocument/2006/relationships/image" Target="../media/image54.jpeg"/><Relationship Id="rId4" Type="http://schemas.openxmlformats.org/officeDocument/2006/relationships/notesSlide" Target="../notesSlides/notesSlide9.xml"/><Relationship Id="rId9" Type="http://schemas.openxmlformats.org/officeDocument/2006/relationships/image" Target="../media/image53.jpeg"/></Relationships>
</file>

<file path=ppt/slides/_rels/slide10.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11.png"/><Relationship Id="rId3" Type="http://schemas.openxmlformats.org/officeDocument/2006/relationships/slideLayout" Target="../slideLayouts/slideLayout5.xml"/><Relationship Id="rId7" Type="http://schemas.openxmlformats.org/officeDocument/2006/relationships/image" Target="../media/image59.jpeg"/><Relationship Id="rId12" Type="http://schemas.openxmlformats.org/officeDocument/2006/relationships/image" Target="../media/image64.jpg"/><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58.jpg"/><Relationship Id="rId11" Type="http://schemas.openxmlformats.org/officeDocument/2006/relationships/image" Target="../media/image63.jpg"/><Relationship Id="rId5" Type="http://schemas.openxmlformats.org/officeDocument/2006/relationships/image" Target="../media/image57.jpg"/><Relationship Id="rId10" Type="http://schemas.openxmlformats.org/officeDocument/2006/relationships/image" Target="../media/image62.jpg"/><Relationship Id="rId4" Type="http://schemas.openxmlformats.org/officeDocument/2006/relationships/notesSlide" Target="../notesSlides/notesSlide10.xml"/><Relationship Id="rId9" Type="http://schemas.openxmlformats.org/officeDocument/2006/relationships/image" Target="../media/image61.jpg"/></Relationships>
</file>

<file path=ppt/slides/_rels/slide11.xml.rels><?xml version="1.0" encoding="UTF-8" standalone="yes"?>
<Relationships xmlns="http://schemas.openxmlformats.org/package/2006/relationships"><Relationship Id="rId8" Type="http://schemas.openxmlformats.org/officeDocument/2006/relationships/image" Target="../media/image68.jpg"/><Relationship Id="rId3" Type="http://schemas.openxmlformats.org/officeDocument/2006/relationships/slideLayout" Target="../slideLayouts/slideLayout2.xml"/><Relationship Id="rId7" Type="http://schemas.openxmlformats.org/officeDocument/2006/relationships/image" Target="../media/image67.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66.png"/><Relationship Id="rId11" Type="http://schemas.openxmlformats.org/officeDocument/2006/relationships/image" Target="../media/image11.png"/><Relationship Id="rId5" Type="http://schemas.openxmlformats.org/officeDocument/2006/relationships/image" Target="../media/image65.png"/><Relationship Id="rId10" Type="http://schemas.openxmlformats.org/officeDocument/2006/relationships/image" Target="../media/image70.jpg"/><Relationship Id="rId4" Type="http://schemas.openxmlformats.org/officeDocument/2006/relationships/notesSlide" Target="../notesSlides/notesSlide11.xml"/><Relationship Id="rId9" Type="http://schemas.openxmlformats.org/officeDocument/2006/relationships/image" Target="../media/image69.jpg"/></Relationships>
</file>

<file path=ppt/slides/_rels/slide12.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slideLayout" Target="../slideLayouts/slideLayout2.xml"/><Relationship Id="rId7" Type="http://schemas.openxmlformats.org/officeDocument/2006/relationships/image" Target="../media/image73.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11.png"/><Relationship Id="rId4" Type="http://schemas.openxmlformats.org/officeDocument/2006/relationships/notesSlide" Target="../notesSlides/notesSlide12.xml"/><Relationship Id="rId9" Type="http://schemas.openxmlformats.org/officeDocument/2006/relationships/image" Target="../media/image75.png"/></Relationships>
</file>

<file path=ppt/slides/_rels/slide13.xml.rels><?xml version="1.0" encoding="UTF-8" standalone="yes"?>
<Relationships xmlns="http://schemas.openxmlformats.org/package/2006/relationships"><Relationship Id="rId13" Type="http://schemas.openxmlformats.org/officeDocument/2006/relationships/image" Target="../media/image7.png"/><Relationship Id="rId18" Type="http://schemas.openxmlformats.org/officeDocument/2006/relationships/image" Target="../media/image88.png"/><Relationship Id="rId26" Type="http://schemas.openxmlformats.org/officeDocument/2006/relationships/image" Target="../media/image96.png"/><Relationship Id="rId39" Type="http://schemas.openxmlformats.org/officeDocument/2006/relationships/image" Target="../media/image108.png"/><Relationship Id="rId21" Type="http://schemas.openxmlformats.org/officeDocument/2006/relationships/image" Target="../media/image91.png"/><Relationship Id="rId34" Type="http://schemas.openxmlformats.org/officeDocument/2006/relationships/image" Target="../media/image104.png"/><Relationship Id="rId42" Type="http://schemas.openxmlformats.org/officeDocument/2006/relationships/image" Target="../media/image111.png"/><Relationship Id="rId47" Type="http://schemas.openxmlformats.org/officeDocument/2006/relationships/image" Target="../media/image116.png"/><Relationship Id="rId50" Type="http://schemas.openxmlformats.org/officeDocument/2006/relationships/image" Target="../media/image119.png"/><Relationship Id="rId55" Type="http://schemas.openxmlformats.org/officeDocument/2006/relationships/image" Target="../media/image124.png"/><Relationship Id="rId7" Type="http://schemas.openxmlformats.org/officeDocument/2006/relationships/image" Target="../media/image78.png"/><Relationship Id="rId2" Type="http://schemas.openxmlformats.org/officeDocument/2006/relationships/audio" Target="../media/media13.mp3"/><Relationship Id="rId16" Type="http://schemas.openxmlformats.org/officeDocument/2006/relationships/image" Target="../media/image86.png"/><Relationship Id="rId29" Type="http://schemas.openxmlformats.org/officeDocument/2006/relationships/image" Target="../media/image99.png"/><Relationship Id="rId11" Type="http://schemas.openxmlformats.org/officeDocument/2006/relationships/image" Target="../media/image82.png"/><Relationship Id="rId24" Type="http://schemas.openxmlformats.org/officeDocument/2006/relationships/image" Target="../media/image94.png"/><Relationship Id="rId32" Type="http://schemas.openxmlformats.org/officeDocument/2006/relationships/image" Target="../media/image102.png"/><Relationship Id="rId37" Type="http://schemas.openxmlformats.org/officeDocument/2006/relationships/image" Target="../media/image106.png"/><Relationship Id="rId40" Type="http://schemas.openxmlformats.org/officeDocument/2006/relationships/image" Target="../media/image109.png"/><Relationship Id="rId45" Type="http://schemas.openxmlformats.org/officeDocument/2006/relationships/image" Target="../media/image114.png"/><Relationship Id="rId53" Type="http://schemas.openxmlformats.org/officeDocument/2006/relationships/image" Target="../media/image122.png"/><Relationship Id="rId58" Type="http://schemas.openxmlformats.org/officeDocument/2006/relationships/image" Target="../media/image127.png"/><Relationship Id="rId5" Type="http://schemas.openxmlformats.org/officeDocument/2006/relationships/image" Target="../media/image76.png"/><Relationship Id="rId19" Type="http://schemas.openxmlformats.org/officeDocument/2006/relationships/image" Target="../media/image89.png"/><Relationship Id="rId4" Type="http://schemas.openxmlformats.org/officeDocument/2006/relationships/notesSlide" Target="../notesSlides/notesSlide13.xml"/><Relationship Id="rId9" Type="http://schemas.openxmlformats.org/officeDocument/2006/relationships/image" Target="../media/image80.png"/><Relationship Id="rId14" Type="http://schemas.openxmlformats.org/officeDocument/2006/relationships/image" Target="../media/image84.png"/><Relationship Id="rId22" Type="http://schemas.openxmlformats.org/officeDocument/2006/relationships/image" Target="../media/image92.png"/><Relationship Id="rId27" Type="http://schemas.openxmlformats.org/officeDocument/2006/relationships/image" Target="../media/image97.png"/><Relationship Id="rId30" Type="http://schemas.openxmlformats.org/officeDocument/2006/relationships/image" Target="../media/image100.png"/><Relationship Id="rId35" Type="http://schemas.openxmlformats.org/officeDocument/2006/relationships/image" Target="../media/image8.png"/><Relationship Id="rId43" Type="http://schemas.openxmlformats.org/officeDocument/2006/relationships/image" Target="../media/image112.png"/><Relationship Id="rId48" Type="http://schemas.openxmlformats.org/officeDocument/2006/relationships/image" Target="../media/image117.png"/><Relationship Id="rId56" Type="http://schemas.openxmlformats.org/officeDocument/2006/relationships/image" Target="../media/image125.png"/><Relationship Id="rId8" Type="http://schemas.openxmlformats.org/officeDocument/2006/relationships/image" Target="../media/image79.png"/><Relationship Id="rId51" Type="http://schemas.openxmlformats.org/officeDocument/2006/relationships/image" Target="../media/image120.png"/><Relationship Id="rId3" Type="http://schemas.openxmlformats.org/officeDocument/2006/relationships/slideLayout" Target="../slideLayouts/slideLayout5.xml"/><Relationship Id="rId12" Type="http://schemas.openxmlformats.org/officeDocument/2006/relationships/image" Target="../media/image83.png"/><Relationship Id="rId17" Type="http://schemas.openxmlformats.org/officeDocument/2006/relationships/image" Target="../media/image87.png"/><Relationship Id="rId25" Type="http://schemas.openxmlformats.org/officeDocument/2006/relationships/image" Target="../media/image95.png"/><Relationship Id="rId33" Type="http://schemas.openxmlformats.org/officeDocument/2006/relationships/image" Target="../media/image103.png"/><Relationship Id="rId38" Type="http://schemas.openxmlformats.org/officeDocument/2006/relationships/image" Target="../media/image107.png"/><Relationship Id="rId46" Type="http://schemas.openxmlformats.org/officeDocument/2006/relationships/image" Target="../media/image115.png"/><Relationship Id="rId59" Type="http://schemas.openxmlformats.org/officeDocument/2006/relationships/image" Target="../media/image11.png"/><Relationship Id="rId20" Type="http://schemas.openxmlformats.org/officeDocument/2006/relationships/image" Target="../media/image90.png"/><Relationship Id="rId41" Type="http://schemas.openxmlformats.org/officeDocument/2006/relationships/image" Target="../media/image110.png"/><Relationship Id="rId54" Type="http://schemas.openxmlformats.org/officeDocument/2006/relationships/image" Target="../media/image123.png"/><Relationship Id="rId1" Type="http://schemas.microsoft.com/office/2007/relationships/media" Target="../media/media13.mp3"/><Relationship Id="rId6" Type="http://schemas.openxmlformats.org/officeDocument/2006/relationships/image" Target="../media/image77.png"/><Relationship Id="rId15" Type="http://schemas.openxmlformats.org/officeDocument/2006/relationships/image" Target="../media/image85.png"/><Relationship Id="rId23" Type="http://schemas.openxmlformats.org/officeDocument/2006/relationships/image" Target="../media/image93.png"/><Relationship Id="rId28" Type="http://schemas.openxmlformats.org/officeDocument/2006/relationships/image" Target="../media/image98.png"/><Relationship Id="rId36" Type="http://schemas.openxmlformats.org/officeDocument/2006/relationships/image" Target="../media/image105.png"/><Relationship Id="rId49" Type="http://schemas.openxmlformats.org/officeDocument/2006/relationships/image" Target="../media/image118.png"/><Relationship Id="rId57" Type="http://schemas.openxmlformats.org/officeDocument/2006/relationships/image" Target="../media/image126.png"/><Relationship Id="rId10" Type="http://schemas.openxmlformats.org/officeDocument/2006/relationships/image" Target="../media/image81.png"/><Relationship Id="rId31" Type="http://schemas.openxmlformats.org/officeDocument/2006/relationships/image" Target="../media/image101.png"/><Relationship Id="rId44" Type="http://schemas.openxmlformats.org/officeDocument/2006/relationships/image" Target="../media/image113.png"/><Relationship Id="rId52" Type="http://schemas.openxmlformats.org/officeDocument/2006/relationships/image" Target="../media/image121.png"/></Relationships>
</file>

<file path=ppt/slides/_rels/slide14.xml.rels><?xml version="1.0" encoding="UTF-8" standalone="yes"?>
<Relationships xmlns="http://schemas.openxmlformats.org/package/2006/relationships"><Relationship Id="rId8" Type="http://schemas.openxmlformats.org/officeDocument/2006/relationships/image" Target="../media/image131.png"/><Relationship Id="rId13" Type="http://schemas.openxmlformats.org/officeDocument/2006/relationships/image" Target="../media/image136.png"/><Relationship Id="rId3" Type="http://schemas.openxmlformats.org/officeDocument/2006/relationships/slideLayout" Target="../slideLayouts/slideLayout5.xml"/><Relationship Id="rId7" Type="http://schemas.openxmlformats.org/officeDocument/2006/relationships/image" Target="../media/image130.png"/><Relationship Id="rId12" Type="http://schemas.openxmlformats.org/officeDocument/2006/relationships/image" Target="../media/image135.png"/><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129.png"/><Relationship Id="rId11" Type="http://schemas.openxmlformats.org/officeDocument/2006/relationships/image" Target="../media/image134.png"/><Relationship Id="rId5" Type="http://schemas.openxmlformats.org/officeDocument/2006/relationships/image" Target="../media/image128.png"/><Relationship Id="rId10" Type="http://schemas.openxmlformats.org/officeDocument/2006/relationships/image" Target="../media/image133.png"/><Relationship Id="rId4" Type="http://schemas.openxmlformats.org/officeDocument/2006/relationships/notesSlide" Target="../notesSlides/notesSlide14.xml"/><Relationship Id="rId9" Type="http://schemas.openxmlformats.org/officeDocument/2006/relationships/image" Target="../media/image132.png"/><Relationship Id="rId14" Type="http://schemas.openxmlformats.org/officeDocument/2006/relationships/image" Target="../media/image11.png"/></Relationships>
</file>

<file path=ppt/slides/_rels/slide15.xml.rels><?xml version="1.0" encoding="UTF-8" standalone="yes"?>
<Relationships xmlns="http://schemas.openxmlformats.org/package/2006/relationships"><Relationship Id="rId13" Type="http://schemas.openxmlformats.org/officeDocument/2006/relationships/image" Target="../media/image145.png"/><Relationship Id="rId18" Type="http://schemas.openxmlformats.org/officeDocument/2006/relationships/image" Target="../media/image150.jpeg"/><Relationship Id="rId26" Type="http://schemas.openxmlformats.org/officeDocument/2006/relationships/image" Target="../media/image158.png"/><Relationship Id="rId21" Type="http://schemas.openxmlformats.org/officeDocument/2006/relationships/image" Target="../media/image153.png"/><Relationship Id="rId34" Type="http://schemas.openxmlformats.org/officeDocument/2006/relationships/image" Target="../media/image166.png"/><Relationship Id="rId7" Type="http://schemas.openxmlformats.org/officeDocument/2006/relationships/image" Target="../media/image139.png"/><Relationship Id="rId12" Type="http://schemas.openxmlformats.org/officeDocument/2006/relationships/image" Target="../media/image144.jpeg"/><Relationship Id="rId17" Type="http://schemas.openxmlformats.org/officeDocument/2006/relationships/image" Target="../media/image149.png"/><Relationship Id="rId25" Type="http://schemas.openxmlformats.org/officeDocument/2006/relationships/image" Target="../media/image157.png"/><Relationship Id="rId33" Type="http://schemas.openxmlformats.org/officeDocument/2006/relationships/image" Target="../media/image165.png"/><Relationship Id="rId38" Type="http://schemas.openxmlformats.org/officeDocument/2006/relationships/image" Target="../media/image11.png"/><Relationship Id="rId2" Type="http://schemas.openxmlformats.org/officeDocument/2006/relationships/audio" Target="../media/media15.mp3"/><Relationship Id="rId16" Type="http://schemas.openxmlformats.org/officeDocument/2006/relationships/image" Target="../media/image148.png"/><Relationship Id="rId20" Type="http://schemas.openxmlformats.org/officeDocument/2006/relationships/image" Target="../media/image152.jpeg"/><Relationship Id="rId29" Type="http://schemas.openxmlformats.org/officeDocument/2006/relationships/image" Target="../media/image161.png"/><Relationship Id="rId1" Type="http://schemas.microsoft.com/office/2007/relationships/media" Target="../media/media15.mp3"/><Relationship Id="rId6" Type="http://schemas.openxmlformats.org/officeDocument/2006/relationships/image" Target="../media/image138.png"/><Relationship Id="rId11" Type="http://schemas.openxmlformats.org/officeDocument/2006/relationships/image" Target="../media/image143.png"/><Relationship Id="rId24" Type="http://schemas.openxmlformats.org/officeDocument/2006/relationships/image" Target="../media/image156.png"/><Relationship Id="rId32" Type="http://schemas.openxmlformats.org/officeDocument/2006/relationships/image" Target="../media/image164.jpeg"/><Relationship Id="rId37" Type="http://schemas.openxmlformats.org/officeDocument/2006/relationships/image" Target="../media/image169.png"/><Relationship Id="rId5" Type="http://schemas.openxmlformats.org/officeDocument/2006/relationships/image" Target="../media/image137.png"/><Relationship Id="rId15" Type="http://schemas.openxmlformats.org/officeDocument/2006/relationships/image" Target="../media/image147.jpeg"/><Relationship Id="rId23" Type="http://schemas.openxmlformats.org/officeDocument/2006/relationships/image" Target="../media/image155.png"/><Relationship Id="rId28" Type="http://schemas.openxmlformats.org/officeDocument/2006/relationships/image" Target="../media/image160.png"/><Relationship Id="rId36" Type="http://schemas.openxmlformats.org/officeDocument/2006/relationships/image" Target="../media/image168.png"/><Relationship Id="rId10" Type="http://schemas.openxmlformats.org/officeDocument/2006/relationships/image" Target="../media/image142.png"/><Relationship Id="rId19" Type="http://schemas.openxmlformats.org/officeDocument/2006/relationships/image" Target="../media/image151.png"/><Relationship Id="rId31" Type="http://schemas.openxmlformats.org/officeDocument/2006/relationships/image" Target="../media/image163.jpeg"/><Relationship Id="rId4" Type="http://schemas.openxmlformats.org/officeDocument/2006/relationships/notesSlide" Target="../notesSlides/notesSlide15.xml"/><Relationship Id="rId9" Type="http://schemas.openxmlformats.org/officeDocument/2006/relationships/image" Target="../media/image141.png"/><Relationship Id="rId14" Type="http://schemas.openxmlformats.org/officeDocument/2006/relationships/image" Target="../media/image146.png"/><Relationship Id="rId22" Type="http://schemas.openxmlformats.org/officeDocument/2006/relationships/image" Target="../media/image154.png"/><Relationship Id="rId27" Type="http://schemas.openxmlformats.org/officeDocument/2006/relationships/image" Target="../media/image159.png"/><Relationship Id="rId30" Type="http://schemas.openxmlformats.org/officeDocument/2006/relationships/image" Target="../media/image162.jpeg"/><Relationship Id="rId35" Type="http://schemas.openxmlformats.org/officeDocument/2006/relationships/image" Target="../media/image167.png"/><Relationship Id="rId8" Type="http://schemas.openxmlformats.org/officeDocument/2006/relationships/image" Target="../media/image140.png"/><Relationship Id="rId3"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73.jpeg"/><Relationship Id="rId3" Type="http://schemas.openxmlformats.org/officeDocument/2006/relationships/slideLayout" Target="../slideLayouts/slideLayout5.xml"/><Relationship Id="rId7" Type="http://schemas.openxmlformats.org/officeDocument/2006/relationships/image" Target="../media/image172.jp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171.jpg"/><Relationship Id="rId11" Type="http://schemas.openxmlformats.org/officeDocument/2006/relationships/image" Target="../media/image11.png"/><Relationship Id="rId5" Type="http://schemas.openxmlformats.org/officeDocument/2006/relationships/image" Target="../media/image170.jpeg"/><Relationship Id="rId10" Type="http://schemas.openxmlformats.org/officeDocument/2006/relationships/image" Target="../media/image175.jpeg"/><Relationship Id="rId4" Type="http://schemas.openxmlformats.org/officeDocument/2006/relationships/notesSlide" Target="../notesSlides/notesSlide16.xml"/><Relationship Id="rId9" Type="http://schemas.openxmlformats.org/officeDocument/2006/relationships/image" Target="../media/image174.jpeg"/></Relationships>
</file>

<file path=ppt/slides/_rels/slide17.xml.rels><?xml version="1.0" encoding="UTF-8" standalone="yes"?>
<Relationships xmlns="http://schemas.openxmlformats.org/package/2006/relationships"><Relationship Id="rId8" Type="http://schemas.openxmlformats.org/officeDocument/2006/relationships/image" Target="../media/image179.png"/><Relationship Id="rId3" Type="http://schemas.openxmlformats.org/officeDocument/2006/relationships/slideLayout" Target="../slideLayouts/slideLayout5.xml"/><Relationship Id="rId7" Type="http://schemas.openxmlformats.org/officeDocument/2006/relationships/image" Target="../media/image178.jpeg"/><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image" Target="../media/image177.jpeg"/><Relationship Id="rId11" Type="http://schemas.openxmlformats.org/officeDocument/2006/relationships/image" Target="../media/image11.png"/><Relationship Id="rId5" Type="http://schemas.openxmlformats.org/officeDocument/2006/relationships/image" Target="../media/image176.jpeg"/><Relationship Id="rId10" Type="http://schemas.openxmlformats.org/officeDocument/2006/relationships/image" Target="../media/image181.jpeg"/><Relationship Id="rId4" Type="http://schemas.openxmlformats.org/officeDocument/2006/relationships/notesSlide" Target="../notesSlides/notesSlide17.xml"/><Relationship Id="rId9" Type="http://schemas.openxmlformats.org/officeDocument/2006/relationships/image" Target="../media/image180.jpeg"/></Relationships>
</file>

<file path=ppt/slides/_rels/slide18.xml.rels><?xml version="1.0" encoding="UTF-8" standalone="yes"?>
<Relationships xmlns="http://schemas.openxmlformats.org/package/2006/relationships"><Relationship Id="rId8" Type="http://schemas.openxmlformats.org/officeDocument/2006/relationships/image" Target="../media/image185.jpg"/><Relationship Id="rId3" Type="http://schemas.openxmlformats.org/officeDocument/2006/relationships/slideLayout" Target="../slideLayouts/slideLayout5.xml"/><Relationship Id="rId7" Type="http://schemas.openxmlformats.org/officeDocument/2006/relationships/image" Target="../media/image184.jpe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183.jpeg"/><Relationship Id="rId11" Type="http://schemas.openxmlformats.org/officeDocument/2006/relationships/image" Target="../media/image11.png"/><Relationship Id="rId5" Type="http://schemas.openxmlformats.org/officeDocument/2006/relationships/image" Target="../media/image182.jpeg"/><Relationship Id="rId10" Type="http://schemas.openxmlformats.org/officeDocument/2006/relationships/image" Target="../media/image187.jpg"/><Relationship Id="rId4" Type="http://schemas.openxmlformats.org/officeDocument/2006/relationships/notesSlide" Target="../notesSlides/notesSlide18.xml"/><Relationship Id="rId9" Type="http://schemas.openxmlformats.org/officeDocument/2006/relationships/image" Target="../media/image186.png"/></Relationships>
</file>

<file path=ppt/slides/_rels/slide19.xml.rels><?xml version="1.0" encoding="UTF-8" standalone="yes"?>
<Relationships xmlns="http://schemas.openxmlformats.org/package/2006/relationships"><Relationship Id="rId8" Type="http://schemas.openxmlformats.org/officeDocument/2006/relationships/image" Target="../media/image191.jpeg"/><Relationship Id="rId3" Type="http://schemas.openxmlformats.org/officeDocument/2006/relationships/slideLayout" Target="../slideLayouts/slideLayout5.xml"/><Relationship Id="rId7" Type="http://schemas.openxmlformats.org/officeDocument/2006/relationships/image" Target="../media/image190.jpeg"/><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image" Target="../media/image189.jpeg"/><Relationship Id="rId11" Type="http://schemas.openxmlformats.org/officeDocument/2006/relationships/image" Target="../media/image11.png"/><Relationship Id="rId5" Type="http://schemas.openxmlformats.org/officeDocument/2006/relationships/image" Target="../media/image188.jpeg"/><Relationship Id="rId10" Type="http://schemas.openxmlformats.org/officeDocument/2006/relationships/image" Target="../media/image193.jpeg"/><Relationship Id="rId4" Type="http://schemas.openxmlformats.org/officeDocument/2006/relationships/notesSlide" Target="../notesSlides/notesSlide19.xml"/><Relationship Id="rId9" Type="http://schemas.openxmlformats.org/officeDocument/2006/relationships/image" Target="../media/image192.jpeg"/></Relationships>
</file>

<file path=ppt/slides/_rels/slide20.xml.rels><?xml version="1.0" encoding="UTF-8" standalone="yes"?>
<Relationships xmlns="http://schemas.openxmlformats.org/package/2006/relationships"><Relationship Id="rId8" Type="http://schemas.openxmlformats.org/officeDocument/2006/relationships/image" Target="../media/image197.jpeg"/><Relationship Id="rId3" Type="http://schemas.openxmlformats.org/officeDocument/2006/relationships/slideLayout" Target="../slideLayouts/slideLayout5.xml"/><Relationship Id="rId7" Type="http://schemas.openxmlformats.org/officeDocument/2006/relationships/image" Target="../media/image196.jpeg"/><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195.jpeg"/><Relationship Id="rId11" Type="http://schemas.openxmlformats.org/officeDocument/2006/relationships/image" Target="../media/image11.png"/><Relationship Id="rId5" Type="http://schemas.openxmlformats.org/officeDocument/2006/relationships/image" Target="../media/image194.jpeg"/><Relationship Id="rId10" Type="http://schemas.openxmlformats.org/officeDocument/2006/relationships/image" Target="../media/image199.jpeg"/><Relationship Id="rId4" Type="http://schemas.openxmlformats.org/officeDocument/2006/relationships/notesSlide" Target="../notesSlides/notesSlide20.xml"/><Relationship Id="rId9" Type="http://schemas.openxmlformats.org/officeDocument/2006/relationships/image" Target="../media/image198.jpeg"/></Relationships>
</file>

<file path=ppt/slides/_rels/slide21.xml.rels><?xml version="1.0" encoding="UTF-8" standalone="yes"?>
<Relationships xmlns="http://schemas.openxmlformats.org/package/2006/relationships"><Relationship Id="rId8" Type="http://schemas.openxmlformats.org/officeDocument/2006/relationships/image" Target="../media/image203.jpeg"/><Relationship Id="rId13" Type="http://schemas.openxmlformats.org/officeDocument/2006/relationships/image" Target="../media/image208.jpeg"/><Relationship Id="rId3" Type="http://schemas.openxmlformats.org/officeDocument/2006/relationships/slideLayout" Target="../slideLayouts/slideLayout5.xml"/><Relationship Id="rId7" Type="http://schemas.openxmlformats.org/officeDocument/2006/relationships/image" Target="../media/image202.jpeg"/><Relationship Id="rId12" Type="http://schemas.openxmlformats.org/officeDocument/2006/relationships/image" Target="../media/image207.jpeg"/><Relationship Id="rId2" Type="http://schemas.openxmlformats.org/officeDocument/2006/relationships/audio" Target="../media/media21.mp3"/><Relationship Id="rId1" Type="http://schemas.microsoft.com/office/2007/relationships/media" Target="../media/media21.mp3"/><Relationship Id="rId6" Type="http://schemas.openxmlformats.org/officeDocument/2006/relationships/image" Target="../media/image201.jpeg"/><Relationship Id="rId11" Type="http://schemas.openxmlformats.org/officeDocument/2006/relationships/image" Target="../media/image206.jpeg"/><Relationship Id="rId5" Type="http://schemas.openxmlformats.org/officeDocument/2006/relationships/image" Target="../media/image200.jpeg"/><Relationship Id="rId10" Type="http://schemas.openxmlformats.org/officeDocument/2006/relationships/image" Target="../media/image205.jpeg"/><Relationship Id="rId4" Type="http://schemas.openxmlformats.org/officeDocument/2006/relationships/notesSlide" Target="../notesSlides/notesSlide21.xml"/><Relationship Id="rId9" Type="http://schemas.openxmlformats.org/officeDocument/2006/relationships/image" Target="../media/image204.jpeg"/><Relationship Id="rId14" Type="http://schemas.openxmlformats.org/officeDocument/2006/relationships/image" Target="../media/image11.png"/></Relationships>
</file>

<file path=ppt/slides/_rels/slide22.xml.rels><?xml version="1.0" encoding="UTF-8" standalone="yes"?>
<Relationships xmlns="http://schemas.openxmlformats.org/package/2006/relationships"><Relationship Id="rId8" Type="http://schemas.openxmlformats.org/officeDocument/2006/relationships/image" Target="../media/image212.jpg"/><Relationship Id="rId3" Type="http://schemas.openxmlformats.org/officeDocument/2006/relationships/slideLayout" Target="../slideLayouts/slideLayout5.xml"/><Relationship Id="rId7" Type="http://schemas.openxmlformats.org/officeDocument/2006/relationships/image" Target="../media/image211.jpg"/><Relationship Id="rId2" Type="http://schemas.openxmlformats.org/officeDocument/2006/relationships/audio" Target="../media/media22.mp3"/><Relationship Id="rId1" Type="http://schemas.microsoft.com/office/2007/relationships/media" Target="../media/media22.mp3"/><Relationship Id="rId6" Type="http://schemas.openxmlformats.org/officeDocument/2006/relationships/image" Target="../media/image210.jpg"/><Relationship Id="rId11" Type="http://schemas.openxmlformats.org/officeDocument/2006/relationships/image" Target="../media/image11.png"/><Relationship Id="rId5" Type="http://schemas.openxmlformats.org/officeDocument/2006/relationships/image" Target="../media/image209.jpg"/><Relationship Id="rId10" Type="http://schemas.openxmlformats.org/officeDocument/2006/relationships/image" Target="../media/image214.jpg"/><Relationship Id="rId4" Type="http://schemas.openxmlformats.org/officeDocument/2006/relationships/notesSlide" Target="../notesSlides/notesSlide22.xml"/><Relationship Id="rId9" Type="http://schemas.openxmlformats.org/officeDocument/2006/relationships/image" Target="../media/image213.jpg"/></Relationships>
</file>

<file path=ppt/slides/_rels/slide23.xml.rels><?xml version="1.0" encoding="UTF-8" standalone="yes"?>
<Relationships xmlns="http://schemas.openxmlformats.org/package/2006/relationships"><Relationship Id="rId8" Type="http://schemas.openxmlformats.org/officeDocument/2006/relationships/image" Target="../media/image218.jpg"/><Relationship Id="rId3" Type="http://schemas.openxmlformats.org/officeDocument/2006/relationships/slideLayout" Target="../slideLayouts/slideLayout5.xml"/><Relationship Id="rId7" Type="http://schemas.openxmlformats.org/officeDocument/2006/relationships/image" Target="../media/image217.jpg"/><Relationship Id="rId2" Type="http://schemas.openxmlformats.org/officeDocument/2006/relationships/audio" Target="../media/media23.mp3"/><Relationship Id="rId1" Type="http://schemas.microsoft.com/office/2007/relationships/media" Target="../media/media23.mp3"/><Relationship Id="rId6" Type="http://schemas.openxmlformats.org/officeDocument/2006/relationships/image" Target="../media/image216.jpg"/><Relationship Id="rId11" Type="http://schemas.openxmlformats.org/officeDocument/2006/relationships/image" Target="../media/image11.png"/><Relationship Id="rId5" Type="http://schemas.openxmlformats.org/officeDocument/2006/relationships/image" Target="../media/image215.jpg"/><Relationship Id="rId10" Type="http://schemas.openxmlformats.org/officeDocument/2006/relationships/image" Target="../media/image220.jpg"/><Relationship Id="rId4" Type="http://schemas.openxmlformats.org/officeDocument/2006/relationships/notesSlide" Target="../notesSlides/notesSlide23.xml"/><Relationship Id="rId9" Type="http://schemas.openxmlformats.org/officeDocument/2006/relationships/image" Target="../media/image219.jpg"/></Relationships>
</file>

<file path=ppt/slides/_rels/slide24.xml.rels><?xml version="1.0" encoding="UTF-8" standalone="yes"?>
<Relationships xmlns="http://schemas.openxmlformats.org/package/2006/relationships"><Relationship Id="rId8" Type="http://schemas.openxmlformats.org/officeDocument/2006/relationships/image" Target="../media/image224.jpeg"/><Relationship Id="rId3" Type="http://schemas.openxmlformats.org/officeDocument/2006/relationships/slideLayout" Target="../slideLayouts/slideLayout5.xml"/><Relationship Id="rId7" Type="http://schemas.openxmlformats.org/officeDocument/2006/relationships/image" Target="../media/image223.jpe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image" Target="../media/image222.jpg"/><Relationship Id="rId11" Type="http://schemas.openxmlformats.org/officeDocument/2006/relationships/image" Target="../media/image11.png"/><Relationship Id="rId5" Type="http://schemas.openxmlformats.org/officeDocument/2006/relationships/image" Target="../media/image221.jpg"/><Relationship Id="rId10" Type="http://schemas.openxmlformats.org/officeDocument/2006/relationships/image" Target="../media/image226.png"/><Relationship Id="rId4" Type="http://schemas.openxmlformats.org/officeDocument/2006/relationships/notesSlide" Target="../notesSlides/notesSlide24.xml"/><Relationship Id="rId9" Type="http://schemas.openxmlformats.org/officeDocument/2006/relationships/image" Target="../media/image225.jpg"/></Relationships>
</file>

<file path=ppt/slides/_rels/slide25.xml.rels><?xml version="1.0" encoding="UTF-8" standalone="yes"?>
<Relationships xmlns="http://schemas.openxmlformats.org/package/2006/relationships"><Relationship Id="rId8" Type="http://schemas.openxmlformats.org/officeDocument/2006/relationships/image" Target="../media/image230.jpeg"/><Relationship Id="rId3" Type="http://schemas.openxmlformats.org/officeDocument/2006/relationships/slideLayout" Target="../slideLayouts/slideLayout5.xml"/><Relationship Id="rId7" Type="http://schemas.openxmlformats.org/officeDocument/2006/relationships/image" Target="../media/image229.jpeg"/><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image" Target="../media/image228.jpeg"/><Relationship Id="rId11" Type="http://schemas.openxmlformats.org/officeDocument/2006/relationships/image" Target="../media/image11.png"/><Relationship Id="rId5" Type="http://schemas.openxmlformats.org/officeDocument/2006/relationships/image" Target="../media/image227.jpeg"/><Relationship Id="rId10" Type="http://schemas.openxmlformats.org/officeDocument/2006/relationships/image" Target="../media/image232.jpeg"/><Relationship Id="rId4" Type="http://schemas.openxmlformats.org/officeDocument/2006/relationships/notesSlide" Target="../notesSlides/notesSlide25.xml"/><Relationship Id="rId9" Type="http://schemas.openxmlformats.org/officeDocument/2006/relationships/image" Target="../media/image231.jpeg"/></Relationships>
</file>

<file path=ppt/slides/_rels/slide26.xml.rels><?xml version="1.0" encoding="UTF-8" standalone="yes"?>
<Relationships xmlns="http://schemas.openxmlformats.org/package/2006/relationships"><Relationship Id="rId8" Type="http://schemas.openxmlformats.org/officeDocument/2006/relationships/image" Target="../media/image236.JPG"/><Relationship Id="rId3" Type="http://schemas.openxmlformats.org/officeDocument/2006/relationships/slideLayout" Target="../slideLayouts/slideLayout5.xml"/><Relationship Id="rId7" Type="http://schemas.openxmlformats.org/officeDocument/2006/relationships/image" Target="../media/image235.jpeg"/><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image" Target="../media/image234.jpeg"/><Relationship Id="rId11" Type="http://schemas.openxmlformats.org/officeDocument/2006/relationships/image" Target="../media/image11.png"/><Relationship Id="rId5" Type="http://schemas.openxmlformats.org/officeDocument/2006/relationships/image" Target="../media/image233.jpeg"/><Relationship Id="rId10" Type="http://schemas.openxmlformats.org/officeDocument/2006/relationships/image" Target="../media/image238.jpg"/><Relationship Id="rId4" Type="http://schemas.openxmlformats.org/officeDocument/2006/relationships/notesSlide" Target="../notesSlides/notesSlide26.xml"/><Relationship Id="rId9" Type="http://schemas.openxmlformats.org/officeDocument/2006/relationships/image" Target="../media/image237.JPG"/></Relationships>
</file>

<file path=ppt/slides/_rels/slide27.xml.rels><?xml version="1.0" encoding="UTF-8" standalone="yes"?>
<Relationships xmlns="http://schemas.openxmlformats.org/package/2006/relationships"><Relationship Id="rId8" Type="http://schemas.openxmlformats.org/officeDocument/2006/relationships/image" Target="../media/image241.jpeg"/><Relationship Id="rId3" Type="http://schemas.openxmlformats.org/officeDocument/2006/relationships/slideLayout" Target="../slideLayouts/slideLayout5.xml"/><Relationship Id="rId7" Type="http://schemas.openxmlformats.org/officeDocument/2006/relationships/image" Target="../media/image240.jpeg"/><Relationship Id="rId12" Type="http://schemas.openxmlformats.org/officeDocument/2006/relationships/image" Target="../media/image11.png"/><Relationship Id="rId2" Type="http://schemas.openxmlformats.org/officeDocument/2006/relationships/audio" Target="../media/media27.mp3"/><Relationship Id="rId1" Type="http://schemas.microsoft.com/office/2007/relationships/media" Target="../media/media27.mp3"/><Relationship Id="rId6" Type="http://schemas.microsoft.com/office/2007/relationships/hdphoto" Target="../media/hdphoto1.wdp"/><Relationship Id="rId11" Type="http://schemas.openxmlformats.org/officeDocument/2006/relationships/image" Target="../media/image244.jpeg"/><Relationship Id="rId5" Type="http://schemas.openxmlformats.org/officeDocument/2006/relationships/image" Target="../media/image239.png"/><Relationship Id="rId10" Type="http://schemas.openxmlformats.org/officeDocument/2006/relationships/image" Target="../media/image243.jpeg"/><Relationship Id="rId4" Type="http://schemas.openxmlformats.org/officeDocument/2006/relationships/notesSlide" Target="../notesSlides/notesSlide27.xml"/><Relationship Id="rId9" Type="http://schemas.openxmlformats.org/officeDocument/2006/relationships/image" Target="../media/image242.jpeg"/></Relationships>
</file>

<file path=ppt/slides/_rels/slide28.xml.rels><?xml version="1.0" encoding="UTF-8" standalone="yes"?>
<Relationships xmlns="http://schemas.openxmlformats.org/package/2006/relationships"><Relationship Id="rId8" Type="http://schemas.openxmlformats.org/officeDocument/2006/relationships/image" Target="../media/image247.jpeg"/><Relationship Id="rId13" Type="http://schemas.openxmlformats.org/officeDocument/2006/relationships/image" Target="../media/image11.png"/><Relationship Id="rId3" Type="http://schemas.openxmlformats.org/officeDocument/2006/relationships/slideLayout" Target="../slideLayouts/slideLayout5.xml"/><Relationship Id="rId7" Type="http://schemas.microsoft.com/office/2007/relationships/hdphoto" Target="../media/hdphoto2.wdp"/><Relationship Id="rId12" Type="http://schemas.microsoft.com/office/2007/relationships/hdphoto" Target="../media/hdphoto3.wdp"/><Relationship Id="rId2" Type="http://schemas.openxmlformats.org/officeDocument/2006/relationships/audio" Target="../media/media28.mp3"/><Relationship Id="rId1" Type="http://schemas.microsoft.com/office/2007/relationships/media" Target="../media/media28.mp3"/><Relationship Id="rId6" Type="http://schemas.openxmlformats.org/officeDocument/2006/relationships/image" Target="../media/image246.png"/><Relationship Id="rId11" Type="http://schemas.openxmlformats.org/officeDocument/2006/relationships/image" Target="../media/image250.png"/><Relationship Id="rId5" Type="http://schemas.openxmlformats.org/officeDocument/2006/relationships/image" Target="../media/image245.jpeg"/><Relationship Id="rId10" Type="http://schemas.openxmlformats.org/officeDocument/2006/relationships/image" Target="../media/image249.jpg"/><Relationship Id="rId4" Type="http://schemas.openxmlformats.org/officeDocument/2006/relationships/notesSlide" Target="../notesSlides/notesSlide28.xml"/><Relationship Id="rId9" Type="http://schemas.openxmlformats.org/officeDocument/2006/relationships/image" Target="../media/image248.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9.mp3"/><Relationship Id="rId1" Type="http://schemas.microsoft.com/office/2007/relationships/media" Target="../media/media29.mp3"/><Relationship Id="rId6" Type="http://schemas.openxmlformats.org/officeDocument/2006/relationships/image" Target="../media/image11.png"/><Relationship Id="rId5" Type="http://schemas.openxmlformats.org/officeDocument/2006/relationships/image" Target="../media/image251.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8" Type="http://schemas.openxmlformats.org/officeDocument/2006/relationships/image" Target="../media/image255.jpeg"/><Relationship Id="rId3" Type="http://schemas.openxmlformats.org/officeDocument/2006/relationships/slideLayout" Target="../slideLayouts/slideLayout5.xml"/><Relationship Id="rId7" Type="http://schemas.openxmlformats.org/officeDocument/2006/relationships/image" Target="../media/image254.jpeg"/><Relationship Id="rId2" Type="http://schemas.openxmlformats.org/officeDocument/2006/relationships/audio" Target="../media/media30.mp3"/><Relationship Id="rId1" Type="http://schemas.microsoft.com/office/2007/relationships/media" Target="../media/media30.mp3"/><Relationship Id="rId6" Type="http://schemas.openxmlformats.org/officeDocument/2006/relationships/image" Target="../media/image253.jpeg"/><Relationship Id="rId5" Type="http://schemas.openxmlformats.org/officeDocument/2006/relationships/image" Target="../media/image252.jpg"/><Relationship Id="rId10" Type="http://schemas.openxmlformats.org/officeDocument/2006/relationships/image" Target="../media/image11.png"/><Relationship Id="rId4" Type="http://schemas.openxmlformats.org/officeDocument/2006/relationships/notesSlide" Target="../notesSlides/notesSlide30.xml"/><Relationship Id="rId9" Type="http://schemas.openxmlformats.org/officeDocument/2006/relationships/image" Target="../media/image256.jpeg"/></Relationships>
</file>

<file path=ppt/slides/_rels/slide31.xml.rels><?xml version="1.0" encoding="UTF-8" standalone="yes"?>
<Relationships xmlns="http://schemas.openxmlformats.org/package/2006/relationships"><Relationship Id="rId8" Type="http://schemas.openxmlformats.org/officeDocument/2006/relationships/image" Target="../media/image260.png"/><Relationship Id="rId13" Type="http://schemas.openxmlformats.org/officeDocument/2006/relationships/image" Target="../media/image265.png"/><Relationship Id="rId3" Type="http://schemas.openxmlformats.org/officeDocument/2006/relationships/slideLayout" Target="../slideLayouts/slideLayout5.xml"/><Relationship Id="rId7" Type="http://schemas.openxmlformats.org/officeDocument/2006/relationships/image" Target="../media/image259.png"/><Relationship Id="rId12" Type="http://schemas.openxmlformats.org/officeDocument/2006/relationships/image" Target="../media/image264.png"/><Relationship Id="rId2" Type="http://schemas.openxmlformats.org/officeDocument/2006/relationships/audio" Target="../media/media31.mp3"/><Relationship Id="rId1" Type="http://schemas.microsoft.com/office/2007/relationships/media" Target="../media/media31.mp3"/><Relationship Id="rId6" Type="http://schemas.openxmlformats.org/officeDocument/2006/relationships/image" Target="../media/image258.png"/><Relationship Id="rId11" Type="http://schemas.openxmlformats.org/officeDocument/2006/relationships/image" Target="../media/image263.png"/><Relationship Id="rId5" Type="http://schemas.openxmlformats.org/officeDocument/2006/relationships/image" Target="../media/image257.png"/><Relationship Id="rId10" Type="http://schemas.openxmlformats.org/officeDocument/2006/relationships/image" Target="../media/image262.png"/><Relationship Id="rId4" Type="http://schemas.openxmlformats.org/officeDocument/2006/relationships/notesSlide" Target="../notesSlides/notesSlide31.xml"/><Relationship Id="rId9" Type="http://schemas.openxmlformats.org/officeDocument/2006/relationships/image" Target="../media/image261.png"/><Relationship Id="rId1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6" Type="http://schemas.openxmlformats.org/officeDocument/2006/relationships/image" Target="../media/image11.png"/><Relationship Id="rId5" Type="http://schemas.openxmlformats.org/officeDocument/2006/relationships/image" Target="../media/image266.jpg"/><Relationship Id="rId4"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ject 4">
            <a:extLst>
              <a:ext uri="{FF2B5EF4-FFF2-40B4-BE49-F238E27FC236}">
                <a16:creationId xmlns:a16="http://schemas.microsoft.com/office/drawing/2014/main" id="{E05BB705-2349-0839-A3E4-9D62C8D4FDF4}"/>
              </a:ext>
            </a:extLst>
          </p:cNvPr>
          <p:cNvPicPr/>
          <p:nvPr/>
        </p:nvPicPr>
        <p:blipFill>
          <a:blip r:embed="rId5" cstate="print"/>
          <a:stretch>
            <a:fillRect/>
          </a:stretch>
        </p:blipFill>
        <p:spPr>
          <a:xfrm>
            <a:off x="11265409" y="1"/>
            <a:ext cx="926591" cy="6832247"/>
          </a:xfrm>
          <a:prstGeom prst="rect">
            <a:avLst/>
          </a:prstGeom>
        </p:spPr>
      </p:pic>
      <p:pic>
        <p:nvPicPr>
          <p:cNvPr id="12" name="object 5">
            <a:extLst>
              <a:ext uri="{FF2B5EF4-FFF2-40B4-BE49-F238E27FC236}">
                <a16:creationId xmlns:a16="http://schemas.microsoft.com/office/drawing/2014/main" id="{173510A2-7498-94A0-8B8A-9118B731C697}"/>
              </a:ext>
            </a:extLst>
          </p:cNvPr>
          <p:cNvPicPr/>
          <p:nvPr/>
        </p:nvPicPr>
        <p:blipFill>
          <a:blip r:embed="rId6">
            <a:extLst>
              <a:ext uri="{28A0092B-C50C-407E-A947-70E740481C1C}">
                <a14:useLocalDpi xmlns:a14="http://schemas.microsoft.com/office/drawing/2010/main" val="0"/>
              </a:ext>
            </a:extLst>
          </a:blip>
          <a:srcRect l="24741" t="19309" r="24417" b="17799"/>
          <a:stretch/>
        </p:blipFill>
        <p:spPr>
          <a:xfrm>
            <a:off x="209586" y="49156"/>
            <a:ext cx="1759365" cy="1515799"/>
          </a:xfrm>
          <a:prstGeom prst="rect">
            <a:avLst/>
          </a:prstGeom>
        </p:spPr>
      </p:pic>
      <p:sp>
        <p:nvSpPr>
          <p:cNvPr id="13" name="object 7">
            <a:extLst>
              <a:ext uri="{FF2B5EF4-FFF2-40B4-BE49-F238E27FC236}">
                <a16:creationId xmlns:a16="http://schemas.microsoft.com/office/drawing/2014/main" id="{06AD6EBF-119E-D186-43DF-6E997E32D3A7}"/>
              </a:ext>
            </a:extLst>
          </p:cNvPr>
          <p:cNvSpPr txBox="1"/>
          <p:nvPr/>
        </p:nvSpPr>
        <p:spPr>
          <a:xfrm>
            <a:off x="1874519" y="131224"/>
            <a:ext cx="7680718" cy="683585"/>
          </a:xfrm>
          <a:prstGeom prst="rect">
            <a:avLst/>
          </a:prstGeom>
        </p:spPr>
        <p:txBody>
          <a:bodyPr vert="horz" wrap="square" lIns="0" tIns="12700" rIns="0" bIns="0" rtlCol="0" anchor="ctr">
            <a:spAutoFit/>
          </a:bodyPr>
          <a:lstStyle/>
          <a:p>
            <a:pPr marL="12700" marR="5080" algn="ctr">
              <a:lnSpc>
                <a:spcPct val="120000"/>
              </a:lnSpc>
              <a:spcBef>
                <a:spcPts val="100"/>
              </a:spcBef>
            </a:pPr>
            <a:r>
              <a:rPr lang="en-US" sz="4000" b="1" spc="-5">
                <a:solidFill>
                  <a:srgbClr val="4B4847"/>
                </a:solidFill>
                <a:latin typeface="Arial" panose="020B0604020202020204" pitchFamily="34" charset="0"/>
                <a:cs typeface="Arial" panose="020B0604020202020204" pitchFamily="34" charset="0"/>
              </a:rPr>
              <a:t>CÔNG TY TNHH NAM HÀN</a:t>
            </a:r>
            <a:endParaRPr sz="4000" b="1">
              <a:latin typeface="Arial" panose="020B0604020202020204" pitchFamily="34" charset="0"/>
              <a:cs typeface="Arial" panose="020B0604020202020204" pitchFamily="34" charset="0"/>
            </a:endParaRPr>
          </a:p>
        </p:txBody>
      </p:sp>
      <p:sp>
        <p:nvSpPr>
          <p:cNvPr id="15" name="object 7">
            <a:extLst>
              <a:ext uri="{FF2B5EF4-FFF2-40B4-BE49-F238E27FC236}">
                <a16:creationId xmlns:a16="http://schemas.microsoft.com/office/drawing/2014/main" id="{7BF038CB-6B89-FBCF-A704-4C59857A7CDF}"/>
              </a:ext>
            </a:extLst>
          </p:cNvPr>
          <p:cNvSpPr txBox="1"/>
          <p:nvPr/>
        </p:nvSpPr>
        <p:spPr>
          <a:xfrm>
            <a:off x="1874519" y="846599"/>
            <a:ext cx="7680718" cy="589392"/>
          </a:xfrm>
          <a:prstGeom prst="rect">
            <a:avLst/>
          </a:prstGeom>
        </p:spPr>
        <p:txBody>
          <a:bodyPr vert="horz" wrap="square" lIns="0" tIns="12700" rIns="0" bIns="0" rtlCol="0">
            <a:spAutoFit/>
          </a:bodyPr>
          <a:lstStyle/>
          <a:p>
            <a:pPr marL="12700" marR="5080" algn="ctr">
              <a:lnSpc>
                <a:spcPct val="120000"/>
              </a:lnSpc>
              <a:spcBef>
                <a:spcPts val="100"/>
              </a:spcBef>
            </a:pPr>
            <a:r>
              <a:rPr lang="en-US" sz="1600" b="1" spc="-5">
                <a:solidFill>
                  <a:srgbClr val="4B4847"/>
                </a:solidFill>
                <a:latin typeface="Arial" panose="020B0604020202020204" pitchFamily="34" charset="0"/>
                <a:cs typeface="Arial" panose="020B0604020202020204" pitchFamily="34" charset="0"/>
              </a:rPr>
              <a:t>NHẬP KHẨU &amp; PHÂN PHỐI CHÍNH THỨC </a:t>
            </a:r>
          </a:p>
          <a:p>
            <a:pPr marL="12700" marR="5080" algn="ctr">
              <a:lnSpc>
                <a:spcPct val="120000"/>
              </a:lnSpc>
              <a:spcBef>
                <a:spcPts val="100"/>
              </a:spcBef>
            </a:pPr>
            <a:r>
              <a:rPr lang="en-US" sz="1600" b="1" spc="-5">
                <a:solidFill>
                  <a:srgbClr val="4B4847"/>
                </a:solidFill>
                <a:latin typeface="Arial" panose="020B0604020202020204" pitchFamily="34" charset="0"/>
                <a:cs typeface="Arial" panose="020B0604020202020204" pitchFamily="34" charset="0"/>
              </a:rPr>
              <a:t>HÃNG XE TẢI NHẬT BẢN UD TRUCKS TẠI VIỆT NAM</a:t>
            </a:r>
            <a:endParaRPr sz="1600" b="1">
              <a:latin typeface="Arial" panose="020B0604020202020204" pitchFamily="34" charset="0"/>
              <a:cs typeface="Arial" panose="020B0604020202020204" pitchFamily="34" charset="0"/>
            </a:endParaRPr>
          </a:p>
        </p:txBody>
      </p:sp>
      <p:sp>
        <p:nvSpPr>
          <p:cNvPr id="17" name="Slide Number Placeholder 5">
            <a:extLst>
              <a:ext uri="{FF2B5EF4-FFF2-40B4-BE49-F238E27FC236}">
                <a16:creationId xmlns:a16="http://schemas.microsoft.com/office/drawing/2014/main" id="{D4CF390B-3517-ED2B-1EDC-453971AF7EC8}"/>
              </a:ext>
            </a:extLst>
          </p:cNvPr>
          <p:cNvSpPr txBox="1">
            <a:spLocks/>
          </p:cNvSpPr>
          <p:nvPr/>
        </p:nvSpPr>
        <p:spPr>
          <a:xfrm>
            <a:off x="10275134" y="4904192"/>
            <a:ext cx="189865" cy="123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8100">
              <a:spcBef>
                <a:spcPts val="25"/>
              </a:spcBef>
            </a:pPr>
            <a:endParaRPr lang="en-US">
              <a:solidFill>
                <a:schemeClr val="bg1"/>
              </a:solidFill>
            </a:endParaRPr>
          </a:p>
        </p:txBody>
      </p:sp>
      <p:sp>
        <p:nvSpPr>
          <p:cNvPr id="18" name="Rectangle 17">
            <a:extLst>
              <a:ext uri="{FF2B5EF4-FFF2-40B4-BE49-F238E27FC236}">
                <a16:creationId xmlns:a16="http://schemas.microsoft.com/office/drawing/2014/main" id="{97F089DE-01CE-3AB1-42F6-5875801C001A}"/>
              </a:ext>
            </a:extLst>
          </p:cNvPr>
          <p:cNvSpPr/>
          <p:nvPr/>
        </p:nvSpPr>
        <p:spPr>
          <a:xfrm>
            <a:off x="9555237" y="-15951"/>
            <a:ext cx="45719" cy="6832247"/>
          </a:xfrm>
          <a:prstGeom prst="rect">
            <a:avLst/>
          </a:prstGeom>
          <a:solidFill>
            <a:srgbClr val="CC13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object 2">
            <a:extLst>
              <a:ext uri="{FF2B5EF4-FFF2-40B4-BE49-F238E27FC236}">
                <a16:creationId xmlns:a16="http://schemas.microsoft.com/office/drawing/2014/main" id="{EA5EA597-C713-86CA-0A34-EA8CABE6429A}"/>
              </a:ext>
            </a:extLst>
          </p:cNvPr>
          <p:cNvPicPr/>
          <p:nvPr/>
        </p:nvPicPr>
        <p:blipFill>
          <a:blip r:embed="rId7" cstate="print">
            <a:extLst>
              <a:ext uri="{28A0092B-C50C-407E-A947-70E740481C1C}">
                <a14:useLocalDpi xmlns:a14="http://schemas.microsoft.com/office/drawing/2010/main" val="0"/>
              </a:ext>
            </a:extLst>
          </a:blip>
          <a:srcRect l="15483" t="15132" r="15656" b="13894"/>
          <a:stretch/>
        </p:blipFill>
        <p:spPr>
          <a:xfrm>
            <a:off x="10146013" y="32043"/>
            <a:ext cx="1013602" cy="799695"/>
          </a:xfrm>
          <a:prstGeom prst="rect">
            <a:avLst/>
          </a:prstGeom>
        </p:spPr>
      </p:pic>
      <p:pic>
        <p:nvPicPr>
          <p:cNvPr id="20" name="Picture 2" descr="ĐẦU KÉO UD QUESTER GWE350 E5 2 GIƯỜNG">
            <a:extLst>
              <a:ext uri="{FF2B5EF4-FFF2-40B4-BE49-F238E27FC236}">
                <a16:creationId xmlns:a16="http://schemas.microsoft.com/office/drawing/2014/main" id="{FAE61C23-7CDF-B325-9914-6233FA7E78D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24621" y="1023048"/>
            <a:ext cx="1461300" cy="97419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C83AB019-F6B4-6E7B-CDB3-76494656DA97}"/>
              </a:ext>
            </a:extLst>
          </p:cNvPr>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696575" y="2188556"/>
            <a:ext cx="1463040" cy="97840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a:extLst>
              <a:ext uri="{FF2B5EF4-FFF2-40B4-BE49-F238E27FC236}">
                <a16:creationId xmlns:a16="http://schemas.microsoft.com/office/drawing/2014/main" id="{63BE28B2-0538-2DC3-CF4C-E035F7B4AB39}"/>
              </a:ext>
            </a:extLst>
          </p:cNvPr>
          <p:cNvPicPr>
            <a:picLocks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734634" y="5697710"/>
            <a:ext cx="1463040" cy="97840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a:extLst>
              <a:ext uri="{FF2B5EF4-FFF2-40B4-BE49-F238E27FC236}">
                <a16:creationId xmlns:a16="http://schemas.microsoft.com/office/drawing/2014/main" id="{6776B8A9-EC57-24ED-75CB-45C32E9D7530}"/>
              </a:ext>
            </a:extLst>
          </p:cNvPr>
          <p:cNvPicPr>
            <a:picLocks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725475" y="3358274"/>
            <a:ext cx="1463040" cy="97840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a:extLst>
              <a:ext uri="{FF2B5EF4-FFF2-40B4-BE49-F238E27FC236}">
                <a16:creationId xmlns:a16="http://schemas.microsoft.com/office/drawing/2014/main" id="{AD10242E-3E67-4C85-22F8-E7FB3CF46E93}"/>
              </a:ext>
            </a:extLst>
          </p:cNvPr>
          <p:cNvPicPr>
            <a:picLocks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696575" y="4480805"/>
            <a:ext cx="1463040" cy="978408"/>
          </a:xfrm>
          <a:prstGeom prst="rect">
            <a:avLst/>
          </a:prstGeom>
          <a:noFill/>
          <a:extLst>
            <a:ext uri="{909E8E84-426E-40DD-AFC4-6F175D3DCCD1}">
              <a14:hiddenFill xmlns:a14="http://schemas.microsoft.com/office/drawing/2010/main">
                <a:solidFill>
                  <a:srgbClr val="FFFFFF"/>
                </a:solidFill>
              </a14:hiddenFill>
            </a:ext>
          </a:extLst>
        </p:spPr>
      </p:pic>
      <p:sp>
        <p:nvSpPr>
          <p:cNvPr id="25" name="object 8">
            <a:extLst>
              <a:ext uri="{FF2B5EF4-FFF2-40B4-BE49-F238E27FC236}">
                <a16:creationId xmlns:a16="http://schemas.microsoft.com/office/drawing/2014/main" id="{F82CAC21-67BD-881C-B038-AE2B59060E91}"/>
              </a:ext>
            </a:extLst>
          </p:cNvPr>
          <p:cNvSpPr txBox="1"/>
          <p:nvPr/>
        </p:nvSpPr>
        <p:spPr>
          <a:xfrm>
            <a:off x="35545" y="2935690"/>
            <a:ext cx="9555236" cy="1823576"/>
          </a:xfrm>
          <a:prstGeom prst="rect">
            <a:avLst/>
          </a:prstGeom>
        </p:spPr>
        <p:txBody>
          <a:bodyPr vert="horz" wrap="square" lIns="0" tIns="12700" rIns="0" bIns="0" rtlCol="0">
            <a:spAutoFit/>
          </a:bodyPr>
          <a:lstStyle/>
          <a:p>
            <a:pPr marL="12700" algn="ctr">
              <a:spcBef>
                <a:spcPts val="100"/>
              </a:spcBef>
            </a:pPr>
            <a:r>
              <a:rPr lang="en-US" sz="6000" b="1" spc="-5">
                <a:solidFill>
                  <a:srgbClr val="4B4847"/>
                </a:solidFill>
                <a:latin typeface="Arial"/>
                <a:cs typeface="Arial"/>
              </a:rPr>
              <a:t>HỒ SƠ CÔNG TY</a:t>
            </a:r>
          </a:p>
          <a:p>
            <a:pPr marL="12700" algn="ctr">
              <a:spcBef>
                <a:spcPts val="100"/>
              </a:spcBef>
            </a:pPr>
            <a:r>
              <a:rPr lang="en-US" sz="2800" b="1" spc="-5">
                <a:solidFill>
                  <a:srgbClr val="4B4847"/>
                </a:solidFill>
                <a:latin typeface="Arial"/>
                <a:cs typeface="Arial"/>
              </a:rPr>
              <a:t>COMPANY PROFILE</a:t>
            </a:r>
            <a:endParaRPr lang="en-US" sz="2800">
              <a:latin typeface="Arial"/>
              <a:cs typeface="Arial"/>
            </a:endParaRPr>
          </a:p>
          <a:p>
            <a:pPr marL="12700" algn="ctr">
              <a:spcBef>
                <a:spcPts val="100"/>
              </a:spcBef>
            </a:pPr>
            <a:r>
              <a:rPr lang="en-US" sz="2800" b="1" spc="-5">
                <a:solidFill>
                  <a:srgbClr val="4B4847"/>
                </a:solidFill>
                <a:latin typeface="Arial"/>
                <a:cs typeface="Arial"/>
              </a:rPr>
              <a:t>2026</a:t>
            </a:r>
            <a:endParaRPr lang="en-US" sz="2800">
              <a:latin typeface="Arial"/>
              <a:cs typeface="Arial"/>
            </a:endParaRPr>
          </a:p>
        </p:txBody>
      </p:sp>
      <p:sp>
        <p:nvSpPr>
          <p:cNvPr id="3" name="TextBox 2">
            <a:extLst>
              <a:ext uri="{FF2B5EF4-FFF2-40B4-BE49-F238E27FC236}">
                <a16:creationId xmlns:a16="http://schemas.microsoft.com/office/drawing/2014/main" id="{469D906A-4CE2-E64B-492B-895038E3EFA5}"/>
              </a:ext>
            </a:extLst>
          </p:cNvPr>
          <p:cNvSpPr txBox="1"/>
          <p:nvPr/>
        </p:nvSpPr>
        <p:spPr>
          <a:xfrm>
            <a:off x="104496" y="6431934"/>
            <a:ext cx="3670300" cy="307777"/>
          </a:xfrm>
          <a:prstGeom prst="rect">
            <a:avLst/>
          </a:prstGeom>
          <a:noFill/>
        </p:spPr>
        <p:txBody>
          <a:bodyPr wrap="square">
            <a:spAutoFit/>
          </a:bodyPr>
          <a:lstStyle/>
          <a:p>
            <a:pPr marL="12700">
              <a:spcBef>
                <a:spcPts val="100"/>
              </a:spcBef>
            </a:pPr>
            <a:r>
              <a:rPr lang="en-US" sz="1400" spc="-5">
                <a:latin typeface="Arial"/>
                <a:cs typeface="Arial"/>
              </a:rPr>
              <a:t>Website: udtrucks.com.vn</a:t>
            </a:r>
            <a:endParaRPr lang="en-US" sz="1400">
              <a:latin typeface="Arial"/>
              <a:cs typeface="Arial"/>
            </a:endParaRPr>
          </a:p>
        </p:txBody>
      </p:sp>
      <p:sp>
        <p:nvSpPr>
          <p:cNvPr id="4" name="TextBox 3">
            <a:extLst>
              <a:ext uri="{FF2B5EF4-FFF2-40B4-BE49-F238E27FC236}">
                <a16:creationId xmlns:a16="http://schemas.microsoft.com/office/drawing/2014/main" id="{E6C051ED-6A66-810F-9169-A33A8E9F4C20}"/>
              </a:ext>
            </a:extLst>
          </p:cNvPr>
          <p:cNvSpPr txBox="1"/>
          <p:nvPr/>
        </p:nvSpPr>
        <p:spPr>
          <a:xfrm>
            <a:off x="6653212" y="6431934"/>
            <a:ext cx="2807995" cy="307777"/>
          </a:xfrm>
          <a:prstGeom prst="rect">
            <a:avLst/>
          </a:prstGeom>
          <a:noFill/>
        </p:spPr>
        <p:txBody>
          <a:bodyPr wrap="square">
            <a:spAutoFit/>
          </a:bodyPr>
          <a:lstStyle/>
          <a:p>
            <a:pPr marL="12700" algn="r">
              <a:spcBef>
                <a:spcPts val="100"/>
              </a:spcBef>
            </a:pPr>
            <a:r>
              <a:rPr lang="en-US" sz="1400" spc="-5">
                <a:latin typeface="Arial"/>
                <a:cs typeface="Arial"/>
              </a:rPr>
              <a:t>Hotline: 0908.726.728</a:t>
            </a:r>
            <a:endParaRPr lang="en-US" sz="1400">
              <a:latin typeface="Arial"/>
              <a:cs typeface="Arial"/>
            </a:endParaRPr>
          </a:p>
        </p:txBody>
      </p:sp>
      <p:pic>
        <p:nvPicPr>
          <p:cNvPr id="2" name="mp3-output-ttsfree(dot)com">
            <a:hlinkClick r:id="" action="ppaction://media"/>
            <a:extLst>
              <a:ext uri="{FF2B5EF4-FFF2-40B4-BE49-F238E27FC236}">
                <a16:creationId xmlns:a16="http://schemas.microsoft.com/office/drawing/2014/main" id="{E6707640-23DD-3BE1-D0F2-4FD402535EB0}"/>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8812784" y="736743"/>
            <a:ext cx="523115" cy="52311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52">
            <a:extLst>
              <a:ext uri="{FF2B5EF4-FFF2-40B4-BE49-F238E27FC236}">
                <a16:creationId xmlns:a16="http://schemas.microsoft.com/office/drawing/2014/main" id="{66DE10C0-780A-37AF-E788-594F9595F6BA}"/>
              </a:ext>
            </a:extLst>
          </p:cNvPr>
          <p:cNvGrpSpPr/>
          <p:nvPr/>
        </p:nvGrpSpPr>
        <p:grpSpPr>
          <a:xfrm>
            <a:off x="152170" y="72258"/>
            <a:ext cx="2450580" cy="1651405"/>
            <a:chOff x="325545" y="963597"/>
            <a:chExt cx="3624916" cy="2138866"/>
          </a:xfrm>
        </p:grpSpPr>
        <p:pic>
          <p:nvPicPr>
            <p:cNvPr id="40" name="Picture 39">
              <a:extLst>
                <a:ext uri="{FF2B5EF4-FFF2-40B4-BE49-F238E27FC236}">
                  <a16:creationId xmlns:a16="http://schemas.microsoft.com/office/drawing/2014/main" id="{61208099-AFD7-C316-991C-DE25D0C4A11C}"/>
                </a:ext>
              </a:extLst>
            </p:cNvPr>
            <p:cNvPicPr>
              <a:picLocks noChangeAspect="1"/>
            </p:cNvPicPr>
            <p:nvPr/>
          </p:nvPicPr>
          <p:blipFill>
            <a:blip r:embed="rId5">
              <a:extLst>
                <a:ext uri="{28A0092B-C50C-407E-A947-70E740481C1C}">
                  <a14:useLocalDpi xmlns:a14="http://schemas.microsoft.com/office/drawing/2010/main" val="0"/>
                </a:ext>
              </a:extLst>
            </a:blip>
            <a:srcRect t="4935" b="4935"/>
            <a:stretch/>
          </p:blipFill>
          <p:spPr>
            <a:xfrm>
              <a:off x="325545" y="963597"/>
              <a:ext cx="3624915" cy="1900839"/>
            </a:xfrm>
            <a:prstGeom prst="rect">
              <a:avLst/>
            </a:prstGeom>
            <a:ln>
              <a:noFill/>
            </a:ln>
          </p:spPr>
        </p:pic>
        <p:sp>
          <p:nvSpPr>
            <p:cNvPr id="46" name="TextBox 45">
              <a:extLst>
                <a:ext uri="{FF2B5EF4-FFF2-40B4-BE49-F238E27FC236}">
                  <a16:creationId xmlns:a16="http://schemas.microsoft.com/office/drawing/2014/main" id="{CBF92D53-B889-5B75-6CE0-9F0FFCD9725B}"/>
                </a:ext>
              </a:extLst>
            </p:cNvPr>
            <p:cNvSpPr txBox="1"/>
            <p:nvPr/>
          </p:nvSpPr>
          <p:spPr>
            <a:xfrm>
              <a:off x="325546" y="2763631"/>
              <a:ext cx="3624915" cy="338832"/>
            </a:xfrm>
            <a:prstGeom prst="rect">
              <a:avLst/>
            </a:prstGeom>
            <a:solidFill>
              <a:srgbClr val="CC1321"/>
            </a:solidFill>
          </p:spPr>
          <p:txBody>
            <a:bodyPr wrap="square" rtlCol="0" anchor="ctr">
              <a:spAutoFit/>
            </a:bodyPr>
            <a:lstStyle/>
            <a:p>
              <a:pPr algn="ctr"/>
              <a:r>
                <a:rPr lang="en-US" sz="1100" b="1">
                  <a:solidFill>
                    <a:srgbClr val="FFFFFF"/>
                  </a:solidFill>
                  <a:latin typeface="Arial" panose="020B0604020202020204" pitchFamily="34" charset="0"/>
                  <a:cs typeface="Arial" panose="020B0604020202020204" pitchFamily="34" charset="0"/>
                </a:rPr>
                <a:t>Showroom</a:t>
              </a:r>
            </a:p>
          </p:txBody>
        </p:sp>
      </p:grpSp>
      <p:grpSp>
        <p:nvGrpSpPr>
          <p:cNvPr id="55" name="Group 54">
            <a:extLst>
              <a:ext uri="{FF2B5EF4-FFF2-40B4-BE49-F238E27FC236}">
                <a16:creationId xmlns:a16="http://schemas.microsoft.com/office/drawing/2014/main" id="{3198AAD6-89B3-A6EC-CEF2-8E11E2FDB404}"/>
              </a:ext>
            </a:extLst>
          </p:cNvPr>
          <p:cNvGrpSpPr/>
          <p:nvPr/>
        </p:nvGrpSpPr>
        <p:grpSpPr>
          <a:xfrm>
            <a:off x="152171" y="4768828"/>
            <a:ext cx="2450582" cy="1681423"/>
            <a:chOff x="4877831" y="1193539"/>
            <a:chExt cx="3205006" cy="2028539"/>
          </a:xfrm>
        </p:grpSpPr>
        <p:pic>
          <p:nvPicPr>
            <p:cNvPr id="38" name="Picture 37">
              <a:extLst>
                <a:ext uri="{FF2B5EF4-FFF2-40B4-BE49-F238E27FC236}">
                  <a16:creationId xmlns:a16="http://schemas.microsoft.com/office/drawing/2014/main" id="{2C8B3EB7-0E1E-9EE5-093C-BC9B0942E96A}"/>
                </a:ext>
              </a:extLst>
            </p:cNvPr>
            <p:cNvPicPr>
              <a:picLocks noChangeAspect="1"/>
            </p:cNvPicPr>
            <p:nvPr/>
          </p:nvPicPr>
          <p:blipFill>
            <a:blip r:embed="rId6">
              <a:extLst>
                <a:ext uri="{28A0092B-C50C-407E-A947-70E740481C1C}">
                  <a14:useLocalDpi xmlns:a14="http://schemas.microsoft.com/office/drawing/2010/main" val="0"/>
                </a:ext>
              </a:extLst>
            </a:blip>
            <a:srcRect t="5506" b="5506"/>
            <a:stretch/>
          </p:blipFill>
          <p:spPr>
            <a:xfrm>
              <a:off x="4877831" y="1193539"/>
              <a:ext cx="3205006" cy="1901383"/>
            </a:xfrm>
            <a:prstGeom prst="rect">
              <a:avLst/>
            </a:prstGeom>
          </p:spPr>
        </p:pic>
        <p:sp>
          <p:nvSpPr>
            <p:cNvPr id="48" name="TextBox 47">
              <a:extLst>
                <a:ext uri="{FF2B5EF4-FFF2-40B4-BE49-F238E27FC236}">
                  <a16:creationId xmlns:a16="http://schemas.microsoft.com/office/drawing/2014/main" id="{077B002C-E8F3-C8FA-962E-D54D9029FCE5}"/>
                </a:ext>
              </a:extLst>
            </p:cNvPr>
            <p:cNvSpPr txBox="1"/>
            <p:nvPr/>
          </p:nvSpPr>
          <p:spPr>
            <a:xfrm>
              <a:off x="4877831" y="2906461"/>
              <a:ext cx="3205006" cy="315617"/>
            </a:xfrm>
            <a:prstGeom prst="rect">
              <a:avLst/>
            </a:prstGeom>
            <a:solidFill>
              <a:srgbClr val="C00000"/>
            </a:solidFill>
          </p:spPr>
          <p:txBody>
            <a:bodyPr wrap="square" rtlCol="0" anchor="ctr">
              <a:spAutoFit/>
            </a:bodyPr>
            <a:lstStyle/>
            <a:p>
              <a:pPr algn="ctr"/>
              <a:r>
                <a:rPr lang="en-US" sz="1100" b="1" err="1">
                  <a:solidFill>
                    <a:srgbClr val="FFFFFF"/>
                  </a:solidFill>
                  <a:latin typeface="Arial" panose="020B0604020202020204" pitchFamily="34" charset="0"/>
                  <a:cs typeface="Arial" panose="020B0604020202020204" pitchFamily="34" charset="0"/>
                </a:rPr>
                <a:t>Đội</a:t>
              </a:r>
              <a:r>
                <a:rPr lang="en-US" sz="1100" b="1">
                  <a:solidFill>
                    <a:srgbClr val="FFFFFF"/>
                  </a:solidFill>
                  <a:latin typeface="Arial" panose="020B0604020202020204" pitchFamily="34" charset="0"/>
                  <a:cs typeface="Arial" panose="020B0604020202020204" pitchFamily="34" charset="0"/>
                </a:rPr>
                <a:t> </a:t>
              </a:r>
              <a:r>
                <a:rPr lang="en-US" sz="1100" b="1" err="1">
                  <a:solidFill>
                    <a:srgbClr val="FFFFFF"/>
                  </a:solidFill>
                  <a:latin typeface="Arial" panose="020B0604020202020204" pitchFamily="34" charset="0"/>
                  <a:cs typeface="Arial" panose="020B0604020202020204" pitchFamily="34" charset="0"/>
                </a:rPr>
                <a:t>ngũ</a:t>
              </a:r>
              <a:r>
                <a:rPr lang="en-US" sz="1100" b="1">
                  <a:solidFill>
                    <a:srgbClr val="FFFFFF"/>
                  </a:solidFill>
                  <a:latin typeface="Arial" panose="020B0604020202020204" pitchFamily="34" charset="0"/>
                  <a:cs typeface="Arial" panose="020B0604020202020204" pitchFamily="34" charset="0"/>
                </a:rPr>
                <a:t> </a:t>
              </a:r>
              <a:r>
                <a:rPr lang="en-US" sz="1100" b="1" err="1">
                  <a:solidFill>
                    <a:srgbClr val="FFFFFF"/>
                  </a:solidFill>
                  <a:latin typeface="Arial" panose="020B0604020202020204" pitchFamily="34" charset="0"/>
                  <a:cs typeface="Arial" panose="020B0604020202020204" pitchFamily="34" charset="0"/>
                </a:rPr>
                <a:t>Nhân</a:t>
              </a:r>
              <a:r>
                <a:rPr lang="en-US" sz="1100" b="1">
                  <a:solidFill>
                    <a:srgbClr val="FFFFFF"/>
                  </a:solidFill>
                  <a:latin typeface="Arial" panose="020B0604020202020204" pitchFamily="34" charset="0"/>
                  <a:cs typeface="Arial" panose="020B0604020202020204" pitchFamily="34" charset="0"/>
                </a:rPr>
                <a:t> </a:t>
              </a:r>
              <a:r>
                <a:rPr lang="en-US" sz="1100" b="1" err="1">
                  <a:solidFill>
                    <a:srgbClr val="FFFFFF"/>
                  </a:solidFill>
                  <a:latin typeface="Arial" panose="020B0604020202020204" pitchFamily="34" charset="0"/>
                  <a:cs typeface="Arial" panose="020B0604020202020204" pitchFamily="34" charset="0"/>
                </a:rPr>
                <a:t>sự</a:t>
              </a:r>
              <a:endParaRPr lang="en-US" sz="1100" b="1">
                <a:solidFill>
                  <a:srgbClr val="FFFFFF"/>
                </a:solidFill>
                <a:latin typeface="Arial" panose="020B0604020202020204" pitchFamily="34" charset="0"/>
                <a:cs typeface="Arial" panose="020B0604020202020204" pitchFamily="34" charset="0"/>
              </a:endParaRPr>
            </a:p>
          </p:txBody>
        </p:sp>
      </p:grpSp>
      <p:grpSp>
        <p:nvGrpSpPr>
          <p:cNvPr id="54" name="Group 53">
            <a:extLst>
              <a:ext uri="{FF2B5EF4-FFF2-40B4-BE49-F238E27FC236}">
                <a16:creationId xmlns:a16="http://schemas.microsoft.com/office/drawing/2014/main" id="{F55EDB7D-DD6E-6216-C280-770529B679D6}"/>
              </a:ext>
            </a:extLst>
          </p:cNvPr>
          <p:cNvGrpSpPr/>
          <p:nvPr/>
        </p:nvGrpSpPr>
        <p:grpSpPr>
          <a:xfrm>
            <a:off x="152166" y="3390668"/>
            <a:ext cx="2450582" cy="1356697"/>
            <a:chOff x="325547" y="3208416"/>
            <a:chExt cx="3624912" cy="1744757"/>
          </a:xfrm>
        </p:grpSpPr>
        <p:pic>
          <p:nvPicPr>
            <p:cNvPr id="44" name="object 9">
              <a:extLst>
                <a:ext uri="{FF2B5EF4-FFF2-40B4-BE49-F238E27FC236}">
                  <a16:creationId xmlns:a16="http://schemas.microsoft.com/office/drawing/2014/main" id="{E36DBFB3-A13E-C747-86A3-395B27B30A1D}"/>
                </a:ext>
              </a:extLst>
            </p:cNvPr>
            <p:cNvPicPr/>
            <p:nvPr/>
          </p:nvPicPr>
          <p:blipFill>
            <a:blip r:embed="rId7" cstate="print"/>
            <a:stretch>
              <a:fillRect/>
            </a:stretch>
          </p:blipFill>
          <p:spPr>
            <a:xfrm>
              <a:off x="325547" y="3208416"/>
              <a:ext cx="3624912" cy="1704611"/>
            </a:xfrm>
            <a:prstGeom prst="rect">
              <a:avLst/>
            </a:prstGeom>
            <a:ln>
              <a:noFill/>
            </a:ln>
          </p:spPr>
        </p:pic>
        <p:sp>
          <p:nvSpPr>
            <p:cNvPr id="50" name="TextBox 49">
              <a:extLst>
                <a:ext uri="{FF2B5EF4-FFF2-40B4-BE49-F238E27FC236}">
                  <a16:creationId xmlns:a16="http://schemas.microsoft.com/office/drawing/2014/main" id="{B76C3BD3-0719-2C43-8774-FA9D35A61C95}"/>
                </a:ext>
              </a:extLst>
            </p:cNvPr>
            <p:cNvSpPr txBox="1"/>
            <p:nvPr/>
          </p:nvSpPr>
          <p:spPr>
            <a:xfrm>
              <a:off x="325547" y="4616734"/>
              <a:ext cx="3624912" cy="336439"/>
            </a:xfrm>
            <a:prstGeom prst="rect">
              <a:avLst/>
            </a:prstGeom>
            <a:solidFill>
              <a:srgbClr val="C00000"/>
            </a:solidFill>
          </p:spPr>
          <p:txBody>
            <a:bodyPr wrap="square" rtlCol="0" anchor="ctr">
              <a:spAutoFit/>
            </a:bodyPr>
            <a:lstStyle/>
            <a:p>
              <a:pPr algn="ctr"/>
              <a:r>
                <a:rPr lang="en-US" sz="1100" b="1">
                  <a:solidFill>
                    <a:srgbClr val="FFFFFF"/>
                  </a:solidFill>
                  <a:latin typeface="Arial" panose="020B0604020202020204" pitchFamily="34" charset="0"/>
                  <a:cs typeface="Arial" panose="020B0604020202020204" pitchFamily="34" charset="0"/>
                </a:rPr>
                <a:t>Tổng kho phụ tùng</a:t>
              </a:r>
            </a:p>
          </p:txBody>
        </p:sp>
      </p:grpSp>
      <p:grpSp>
        <p:nvGrpSpPr>
          <p:cNvPr id="56" name="Group 55">
            <a:extLst>
              <a:ext uri="{FF2B5EF4-FFF2-40B4-BE49-F238E27FC236}">
                <a16:creationId xmlns:a16="http://schemas.microsoft.com/office/drawing/2014/main" id="{ECFB218C-E4AD-4C06-A725-C1C558119E77}"/>
              </a:ext>
            </a:extLst>
          </p:cNvPr>
          <p:cNvGrpSpPr/>
          <p:nvPr/>
        </p:nvGrpSpPr>
        <p:grpSpPr>
          <a:xfrm>
            <a:off x="152171" y="1749033"/>
            <a:ext cx="2450582" cy="1599968"/>
            <a:chOff x="4873349" y="3180681"/>
            <a:chExt cx="3205006" cy="1747107"/>
          </a:xfrm>
        </p:grpSpPr>
        <p:pic>
          <p:nvPicPr>
            <p:cNvPr id="42" name="object 6">
              <a:extLst>
                <a:ext uri="{FF2B5EF4-FFF2-40B4-BE49-F238E27FC236}">
                  <a16:creationId xmlns:a16="http://schemas.microsoft.com/office/drawing/2014/main" id="{03D2169D-4C1B-FB1E-C3BB-063477F68130}"/>
                </a:ext>
              </a:extLst>
            </p:cNvPr>
            <p:cNvPicPr/>
            <p:nvPr/>
          </p:nvPicPr>
          <p:blipFill>
            <a:blip r:embed="rId8" cstate="print"/>
            <a:stretch>
              <a:fillRect/>
            </a:stretch>
          </p:blipFill>
          <p:spPr>
            <a:xfrm>
              <a:off x="4873349" y="3180681"/>
              <a:ext cx="3205006" cy="1704611"/>
            </a:xfrm>
            <a:prstGeom prst="rect">
              <a:avLst/>
            </a:prstGeom>
            <a:ln>
              <a:noFill/>
            </a:ln>
          </p:spPr>
        </p:pic>
        <p:sp>
          <p:nvSpPr>
            <p:cNvPr id="52" name="TextBox 51">
              <a:extLst>
                <a:ext uri="{FF2B5EF4-FFF2-40B4-BE49-F238E27FC236}">
                  <a16:creationId xmlns:a16="http://schemas.microsoft.com/office/drawing/2014/main" id="{F8A6ECE7-30B1-7F91-69D1-DBCDA17AE7CE}"/>
                </a:ext>
              </a:extLst>
            </p:cNvPr>
            <p:cNvSpPr txBox="1"/>
            <p:nvPr/>
          </p:nvSpPr>
          <p:spPr>
            <a:xfrm>
              <a:off x="4873349" y="4642119"/>
              <a:ext cx="3205006" cy="285669"/>
            </a:xfrm>
            <a:prstGeom prst="rect">
              <a:avLst/>
            </a:prstGeom>
            <a:solidFill>
              <a:srgbClr val="C00000"/>
            </a:solidFill>
          </p:spPr>
          <p:txBody>
            <a:bodyPr wrap="square" rtlCol="0" anchor="ctr">
              <a:spAutoFit/>
            </a:bodyPr>
            <a:lstStyle/>
            <a:p>
              <a:pPr algn="ctr"/>
              <a:r>
                <a:rPr lang="en-US" sz="1100" b="1" err="1">
                  <a:solidFill>
                    <a:srgbClr val="FFFFFF"/>
                  </a:solidFill>
                  <a:latin typeface="Arial" panose="020B0604020202020204" pitchFamily="34" charset="0"/>
                  <a:cs typeface="Arial" panose="020B0604020202020204" pitchFamily="34" charset="0"/>
                </a:rPr>
                <a:t>Xưởng</a:t>
              </a:r>
              <a:r>
                <a:rPr lang="en-US" sz="1100" b="1">
                  <a:solidFill>
                    <a:srgbClr val="FFFFFF"/>
                  </a:solidFill>
                  <a:latin typeface="Arial" panose="020B0604020202020204" pitchFamily="34" charset="0"/>
                  <a:cs typeface="Arial" panose="020B0604020202020204" pitchFamily="34" charset="0"/>
                </a:rPr>
                <a:t> </a:t>
              </a:r>
              <a:r>
                <a:rPr lang="en-US" sz="1100" b="1" err="1">
                  <a:solidFill>
                    <a:srgbClr val="FFFFFF"/>
                  </a:solidFill>
                  <a:latin typeface="Arial" panose="020B0604020202020204" pitchFamily="34" charset="0"/>
                  <a:cs typeface="Arial" panose="020B0604020202020204" pitchFamily="34" charset="0"/>
                </a:rPr>
                <a:t>dịch</a:t>
              </a:r>
              <a:r>
                <a:rPr lang="en-US" sz="1100" b="1">
                  <a:solidFill>
                    <a:srgbClr val="FFFFFF"/>
                  </a:solidFill>
                  <a:latin typeface="Arial" panose="020B0604020202020204" pitchFamily="34" charset="0"/>
                  <a:cs typeface="Arial" panose="020B0604020202020204" pitchFamily="34" charset="0"/>
                </a:rPr>
                <a:t> </a:t>
              </a:r>
              <a:r>
                <a:rPr lang="en-US" sz="1100" b="1" err="1">
                  <a:solidFill>
                    <a:srgbClr val="FFFFFF"/>
                  </a:solidFill>
                  <a:latin typeface="Arial" panose="020B0604020202020204" pitchFamily="34" charset="0"/>
                  <a:cs typeface="Arial" panose="020B0604020202020204" pitchFamily="34" charset="0"/>
                </a:rPr>
                <a:t>vụ</a:t>
              </a:r>
              <a:endParaRPr lang="en-US" sz="1100" b="1">
                <a:solidFill>
                  <a:srgbClr val="FFFFFF"/>
                </a:solidFill>
                <a:latin typeface="Arial" panose="020B0604020202020204" pitchFamily="34" charset="0"/>
                <a:cs typeface="Arial" panose="020B0604020202020204" pitchFamily="34" charset="0"/>
              </a:endParaRPr>
            </a:p>
          </p:txBody>
        </p:sp>
      </p:grpSp>
      <p:pic>
        <p:nvPicPr>
          <p:cNvPr id="58" name="Picture 57">
            <a:extLst>
              <a:ext uri="{FF2B5EF4-FFF2-40B4-BE49-F238E27FC236}">
                <a16:creationId xmlns:a16="http://schemas.microsoft.com/office/drawing/2014/main" id="{E70B146C-E996-968B-5F50-3E7088DFA497}"/>
              </a:ext>
            </a:extLst>
          </p:cNvPr>
          <p:cNvPicPr>
            <a:picLocks noChangeAspect="1"/>
          </p:cNvPicPr>
          <p:nvPr/>
        </p:nvPicPr>
        <p:blipFill>
          <a:blip r:embed="rId9"/>
          <a:srcRect/>
          <a:stretch/>
        </p:blipFill>
        <p:spPr>
          <a:xfrm>
            <a:off x="3570515" y="1726427"/>
            <a:ext cx="7808686" cy="4680391"/>
          </a:xfrm>
          <a:prstGeom prst="rect">
            <a:avLst/>
          </a:prstGeom>
        </p:spPr>
      </p:pic>
      <p:sp>
        <p:nvSpPr>
          <p:cNvPr id="60" name="TextBox 59">
            <a:extLst>
              <a:ext uri="{FF2B5EF4-FFF2-40B4-BE49-F238E27FC236}">
                <a16:creationId xmlns:a16="http://schemas.microsoft.com/office/drawing/2014/main" id="{3A825C47-907A-3194-B2C4-5E53A0A1270D}"/>
              </a:ext>
            </a:extLst>
          </p:cNvPr>
          <p:cNvSpPr txBox="1"/>
          <p:nvPr/>
        </p:nvSpPr>
        <p:spPr>
          <a:xfrm>
            <a:off x="2602753" y="115790"/>
            <a:ext cx="9437077" cy="615553"/>
          </a:xfrm>
          <a:prstGeom prst="rect">
            <a:avLst/>
          </a:prstGeom>
          <a:noFill/>
          <a:ln>
            <a:noFill/>
          </a:ln>
        </p:spPr>
        <p:txBody>
          <a:bodyPr wrap="square" rtlCol="0">
            <a:spAutoFit/>
          </a:bodyPr>
          <a:lstStyle/>
          <a:p>
            <a:pPr algn="ctr"/>
            <a:r>
              <a:rPr lang="en-US" sz="1600" b="1">
                <a:latin typeface="Arial" panose="020B0604020202020204" pitchFamily="34" charset="0"/>
                <a:cs typeface="Arial" panose="020B0604020202020204" pitchFamily="34" charset="0"/>
              </a:rPr>
              <a:t>GIỚI THIỆU </a:t>
            </a:r>
          </a:p>
          <a:p>
            <a:pPr algn="ctr"/>
            <a:r>
              <a:rPr lang="en-US" b="1">
                <a:solidFill>
                  <a:srgbClr val="C00000"/>
                </a:solidFill>
                <a:latin typeface="Arial" panose="020B0604020202020204" pitchFamily="34" charset="0"/>
                <a:cs typeface="Arial" panose="020B0604020202020204" pitchFamily="34" charset="0"/>
              </a:rPr>
              <a:t>CÔNG TY TNHH NAM HÀN</a:t>
            </a:r>
          </a:p>
        </p:txBody>
      </p:sp>
      <p:sp>
        <p:nvSpPr>
          <p:cNvPr id="62" name="TextBox 61">
            <a:extLst>
              <a:ext uri="{FF2B5EF4-FFF2-40B4-BE49-F238E27FC236}">
                <a16:creationId xmlns:a16="http://schemas.microsoft.com/office/drawing/2014/main" id="{B0AC49EB-9290-F3DE-2DE5-AFF745973F6F}"/>
              </a:ext>
            </a:extLst>
          </p:cNvPr>
          <p:cNvSpPr txBox="1"/>
          <p:nvPr/>
        </p:nvSpPr>
        <p:spPr>
          <a:xfrm>
            <a:off x="2602752" y="738778"/>
            <a:ext cx="9589247" cy="723275"/>
          </a:xfrm>
          <a:prstGeom prst="rect">
            <a:avLst/>
          </a:prstGeom>
          <a:noFill/>
        </p:spPr>
        <p:txBody>
          <a:bodyPr wrap="square" rtlCol="0">
            <a:spAutoFit/>
          </a:bodyPr>
          <a:lstStyle/>
          <a:p>
            <a:pPr marL="12065" algn="ctr">
              <a:spcBef>
                <a:spcPts val="335"/>
              </a:spcBef>
              <a:buSzPct val="60714"/>
              <a:tabLst>
                <a:tab pos="299085" algn="l"/>
                <a:tab pos="299720" algn="l"/>
              </a:tabLst>
            </a:pPr>
            <a:r>
              <a:rPr lang="en-US" sz="1200">
                <a:latin typeface="arial" panose="020B0604020202020204" pitchFamily="34" charset="0"/>
              </a:rPr>
              <a:t>Được thành lập ngày 13/05/2003, tại địa chỉ:</a:t>
            </a:r>
          </a:p>
          <a:p>
            <a:pPr marL="12065" algn="ctr">
              <a:spcBef>
                <a:spcPts val="335"/>
              </a:spcBef>
              <a:buSzPct val="60714"/>
              <a:tabLst>
                <a:tab pos="299085" algn="l"/>
                <a:tab pos="299720" algn="l"/>
              </a:tabLst>
            </a:pPr>
            <a:r>
              <a:rPr lang="vi-VN" sz="1200">
                <a:latin typeface="arial" panose="020B0604020202020204" pitchFamily="34" charset="0"/>
              </a:rPr>
              <a:t>39A/11</a:t>
            </a:r>
            <a:r>
              <a:rPr lang="en-US" sz="1200">
                <a:latin typeface="arial" panose="020B0604020202020204" pitchFamily="34" charset="0"/>
              </a:rPr>
              <a:t>,</a:t>
            </a:r>
            <a:r>
              <a:rPr lang="vi-VN" sz="1200">
                <a:latin typeface="arial" panose="020B0604020202020204" pitchFamily="34" charset="0"/>
              </a:rPr>
              <a:t> Quốc Lộ 1A,</a:t>
            </a:r>
            <a:r>
              <a:rPr lang="en-US" sz="1200">
                <a:latin typeface="arial" panose="020B0604020202020204" pitchFamily="34" charset="0"/>
              </a:rPr>
              <a:t> KP </a:t>
            </a:r>
            <a:r>
              <a:rPr lang="vi-VN" sz="1200">
                <a:latin typeface="arial" panose="020B0604020202020204" pitchFamily="34" charset="0"/>
              </a:rPr>
              <a:t>Ngãi Thắng, </a:t>
            </a:r>
            <a:r>
              <a:rPr lang="en-US" sz="1200">
                <a:latin typeface="arial" panose="020B0604020202020204" pitchFamily="34" charset="0"/>
              </a:rPr>
              <a:t>P Đông Hòa, TP HCM  </a:t>
            </a:r>
          </a:p>
          <a:p>
            <a:pPr marL="12065" algn="ctr">
              <a:spcBef>
                <a:spcPts val="335"/>
              </a:spcBef>
              <a:buSzPct val="60714"/>
              <a:tabLst>
                <a:tab pos="299085" algn="l"/>
                <a:tab pos="299720" algn="l"/>
              </a:tabLst>
            </a:pPr>
            <a:r>
              <a:rPr lang="en-US" sz="1200">
                <a:latin typeface="arial" panose="020B0604020202020204" pitchFamily="34" charset="0"/>
              </a:rPr>
              <a:t>Hotline: 0908.726.728 – Website: udtrucks.com.vn</a:t>
            </a:r>
            <a:endParaRPr lang="en-US" sz="1200" spc="-5">
              <a:latin typeface="Arial" panose="020B0604020202020204" pitchFamily="34" charset="0"/>
              <a:cs typeface="Arial" panose="020B0604020202020204" pitchFamily="34" charset="0"/>
            </a:endParaRPr>
          </a:p>
        </p:txBody>
      </p:sp>
      <p:sp>
        <p:nvSpPr>
          <p:cNvPr id="64" name="TextBox 63">
            <a:extLst>
              <a:ext uri="{FF2B5EF4-FFF2-40B4-BE49-F238E27FC236}">
                <a16:creationId xmlns:a16="http://schemas.microsoft.com/office/drawing/2014/main" id="{464DB5B2-61BD-B134-ACE0-26D36C61CF8F}"/>
              </a:ext>
            </a:extLst>
          </p:cNvPr>
          <p:cNvSpPr txBox="1"/>
          <p:nvPr/>
        </p:nvSpPr>
        <p:spPr>
          <a:xfrm>
            <a:off x="2602753" y="1505595"/>
            <a:ext cx="9589246" cy="400110"/>
          </a:xfrm>
          <a:prstGeom prst="rect">
            <a:avLst/>
          </a:prstGeom>
          <a:noFill/>
        </p:spPr>
        <p:txBody>
          <a:bodyPr wrap="square">
            <a:spAutoFit/>
          </a:bodyPr>
          <a:lstStyle/>
          <a:p>
            <a:pPr algn="ctr"/>
            <a:r>
              <a:rPr lang="en-US" sz="2000" b="1">
                <a:solidFill>
                  <a:srgbClr val="C00000"/>
                </a:solidFill>
                <a:latin typeface="Arial" panose="020B0604020202020204" pitchFamily="34" charset="0"/>
                <a:cs typeface="Arial" panose="020B0604020202020204" pitchFamily="34" charset="0"/>
              </a:rPr>
              <a:t>SƠ ĐỒ TỔ CHỨC</a:t>
            </a:r>
            <a:endParaRPr lang="en-US"/>
          </a:p>
        </p:txBody>
      </p:sp>
      <p:sp>
        <p:nvSpPr>
          <p:cNvPr id="2" name="TextBox 1">
            <a:extLst>
              <a:ext uri="{FF2B5EF4-FFF2-40B4-BE49-F238E27FC236}">
                <a16:creationId xmlns:a16="http://schemas.microsoft.com/office/drawing/2014/main" id="{8A9442A1-929A-EC8D-0BB7-8E0E61D301B4}"/>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2</a:t>
            </a:r>
          </a:p>
        </p:txBody>
      </p:sp>
      <p:pic>
        <p:nvPicPr>
          <p:cNvPr id="7" name="dc">
            <a:hlinkClick r:id="" action="ppaction://media"/>
            <a:extLst>
              <a:ext uri="{FF2B5EF4-FFF2-40B4-BE49-F238E27FC236}">
                <a16:creationId xmlns:a16="http://schemas.microsoft.com/office/drawing/2014/main" id="{FE626FFD-92A8-C8E1-F386-A7B4C49EA10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430230" y="2186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75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92F3C-DE9A-A07A-371A-A91E21B01EB4}"/>
            </a:ext>
          </a:extLst>
        </p:cNvPr>
        <p:cNvGrpSpPr/>
        <p:nvPr/>
      </p:nvGrpSpPr>
      <p:grpSpPr>
        <a:xfrm>
          <a:off x="0" y="0"/>
          <a:ext cx="0" cy="0"/>
          <a:chOff x="0" y="0"/>
          <a:chExt cx="0" cy="0"/>
        </a:xfrm>
      </p:grpSpPr>
      <p:sp>
        <p:nvSpPr>
          <p:cNvPr id="21" name="TextBox 20">
            <a:extLst>
              <a:ext uri="{FF2B5EF4-FFF2-40B4-BE49-F238E27FC236}">
                <a16:creationId xmlns:a16="http://schemas.microsoft.com/office/drawing/2014/main" id="{5D1CEFE3-3B88-A18F-721F-6E0061BFA2C0}"/>
              </a:ext>
            </a:extLst>
          </p:cNvPr>
          <p:cNvSpPr txBox="1"/>
          <p:nvPr/>
        </p:nvSpPr>
        <p:spPr>
          <a:xfrm>
            <a:off x="-11684" y="4748860"/>
            <a:ext cx="5035695" cy="1094980"/>
          </a:xfrm>
          <a:prstGeom prst="rect">
            <a:avLst/>
          </a:prstGeom>
          <a:noFill/>
          <a:ln w="9525">
            <a:noFill/>
          </a:ln>
          <a:effectLst/>
        </p:spPr>
        <p:txBody>
          <a:bodyPr wrap="square" rtlCol="0">
            <a:spAutoFit/>
          </a:bodyPr>
          <a:lstStyle/>
          <a:p>
            <a:pPr marL="457200" indent="-171450" algn="just">
              <a:lnSpc>
                <a:spcPts val="2000"/>
              </a:lnSpc>
              <a:spcBef>
                <a:spcPts val="600"/>
              </a:spcBef>
              <a:spcAft>
                <a:spcPts val="600"/>
              </a:spcAft>
              <a:buFont typeface="Wingdings" panose="05000000000000000000" pitchFamily="2" charset="2"/>
              <a:buChar char="ü"/>
            </a:pPr>
            <a:r>
              <a:rPr lang="en-US" sz="1400" err="1">
                <a:latin typeface="Arial" panose="020B0604020202020204" pitchFamily="34" charset="0"/>
                <a:cs typeface="Arial" panose="020B0604020202020204" pitchFamily="34" charset="0"/>
              </a:rPr>
              <a:t>Chúng</a:t>
            </a:r>
            <a:r>
              <a:rPr lang="en-US" sz="1400">
                <a:latin typeface="Arial" panose="020B0604020202020204" pitchFamily="34" charset="0"/>
                <a:cs typeface="Arial" panose="020B0604020202020204" pitchFamily="34" charset="0"/>
              </a:rPr>
              <a:t> </a:t>
            </a:r>
            <a:r>
              <a:rPr lang="en-US" sz="1400" err="1">
                <a:latin typeface="Arial" panose="020B0604020202020204" pitchFamily="34" charset="0"/>
                <a:cs typeface="Arial" panose="020B0604020202020204" pitchFamily="34" charset="0"/>
              </a:rPr>
              <a:t>tôi</a:t>
            </a:r>
            <a:r>
              <a:rPr lang="vi-VN" sz="1400">
                <a:latin typeface="Arial" panose="020B0604020202020204" pitchFamily="34" charset="0"/>
                <a:cs typeface="Arial" panose="020B0604020202020204" pitchFamily="34" charset="0"/>
              </a:rPr>
              <a:t> luôn cung cấp các  sản phẩm và dịch vụ phù hợp với nhu cầu thị trường, mang lại lợi ích lâu dài và thiết thực cho Quý đối tác, Quý khách hàng trên toàn quốc</a:t>
            </a:r>
            <a:r>
              <a:rPr lang="en-US" sz="1400">
                <a:latin typeface="Arial" panose="020B0604020202020204" pitchFamily="34" charset="0"/>
                <a:cs typeface="Arial" panose="020B0604020202020204" pitchFamily="34" charset="0"/>
              </a:rPr>
              <a:t> </a:t>
            </a:r>
            <a:r>
              <a:rPr lang="en-US" sz="1400" err="1">
                <a:latin typeface="Arial" panose="020B0604020202020204" pitchFamily="34" charset="0"/>
                <a:cs typeface="Arial" panose="020B0604020202020204" pitchFamily="34" charset="0"/>
              </a:rPr>
              <a:t>phát</a:t>
            </a:r>
            <a:r>
              <a:rPr lang="en-US" sz="1400">
                <a:latin typeface="Arial" panose="020B0604020202020204" pitchFamily="34" charset="0"/>
                <a:cs typeface="Arial" panose="020B0604020202020204" pitchFamily="34" charset="0"/>
              </a:rPr>
              <a:t> </a:t>
            </a:r>
            <a:r>
              <a:rPr lang="en-US" sz="1400" err="1">
                <a:latin typeface="Arial" panose="020B0604020202020204" pitchFamily="34" charset="0"/>
                <a:cs typeface="Arial" panose="020B0604020202020204" pitchFamily="34" charset="0"/>
              </a:rPr>
              <a:t>triển</a:t>
            </a:r>
            <a:r>
              <a:rPr lang="en-US" sz="1400">
                <a:latin typeface="Arial" panose="020B0604020202020204" pitchFamily="34" charset="0"/>
                <a:cs typeface="Arial" panose="020B0604020202020204" pitchFamily="34" charset="0"/>
              </a:rPr>
              <a:t> </a:t>
            </a:r>
            <a:r>
              <a:rPr lang="en-US" sz="1400" err="1">
                <a:latin typeface="Arial" panose="020B0604020202020204" pitchFamily="34" charset="0"/>
                <a:cs typeface="Arial" panose="020B0604020202020204" pitchFamily="34" charset="0"/>
              </a:rPr>
              <a:t>bền</a:t>
            </a:r>
            <a:r>
              <a:rPr lang="en-US" sz="1400">
                <a:latin typeface="Arial" panose="020B0604020202020204" pitchFamily="34" charset="0"/>
                <a:cs typeface="Arial" panose="020B0604020202020204" pitchFamily="34" charset="0"/>
              </a:rPr>
              <a:t> </a:t>
            </a:r>
            <a:r>
              <a:rPr lang="en-US" sz="1400" err="1">
                <a:latin typeface="Arial" panose="020B0604020202020204" pitchFamily="34" charset="0"/>
                <a:cs typeface="Arial" panose="020B0604020202020204" pitchFamily="34" charset="0"/>
              </a:rPr>
              <a:t>vững</a:t>
            </a:r>
            <a:r>
              <a:rPr lang="vi-VN" sz="1400">
                <a:latin typeface="Arial" panose="020B0604020202020204" pitchFamily="34" charset="0"/>
                <a:cs typeface="Arial" panose="020B0604020202020204" pitchFamily="34" charset="0"/>
              </a:rPr>
              <a:t>.</a:t>
            </a:r>
          </a:p>
        </p:txBody>
      </p:sp>
      <p:sp>
        <p:nvSpPr>
          <p:cNvPr id="26" name="object 3">
            <a:extLst>
              <a:ext uri="{FF2B5EF4-FFF2-40B4-BE49-F238E27FC236}">
                <a16:creationId xmlns:a16="http://schemas.microsoft.com/office/drawing/2014/main" id="{22656002-6F4E-A90F-1559-EF9B07BD7280}"/>
              </a:ext>
            </a:extLst>
          </p:cNvPr>
          <p:cNvSpPr txBox="1">
            <a:spLocks/>
          </p:cNvSpPr>
          <p:nvPr/>
        </p:nvSpPr>
        <p:spPr>
          <a:xfrm>
            <a:off x="0" y="3136472"/>
            <a:ext cx="7105587" cy="320601"/>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07950" algn="l">
              <a:spcBef>
                <a:spcPts val="100"/>
              </a:spcBef>
            </a:pPr>
            <a:r>
              <a:rPr lang="vi-VN" sz="2000" b="1" spc="-5">
                <a:latin typeface="Arial"/>
                <a:cs typeface="Arial"/>
              </a:rPr>
              <a:t>ĐỊNH HƯỚNG PHÁT TRIỂN DOANH SỐ VÀ THỊ PHẦN</a:t>
            </a:r>
          </a:p>
        </p:txBody>
      </p:sp>
      <p:sp>
        <p:nvSpPr>
          <p:cNvPr id="31" name="Rectangle 30">
            <a:extLst>
              <a:ext uri="{FF2B5EF4-FFF2-40B4-BE49-F238E27FC236}">
                <a16:creationId xmlns:a16="http://schemas.microsoft.com/office/drawing/2014/main" id="{6D356A27-EB84-4580-5367-8FB33F7C1BD4}"/>
              </a:ext>
            </a:extLst>
          </p:cNvPr>
          <p:cNvSpPr/>
          <p:nvPr/>
        </p:nvSpPr>
        <p:spPr>
          <a:xfrm>
            <a:off x="-8607" y="3576139"/>
            <a:ext cx="6475852" cy="1094980"/>
          </a:xfrm>
          <a:prstGeom prst="rect">
            <a:avLst/>
          </a:prstGeom>
          <a:noFill/>
          <a:ln>
            <a:noFill/>
          </a:ln>
          <a:effectLst/>
        </p:spPr>
        <p:txBody>
          <a:bodyPr wrap="square">
            <a:spAutoFit/>
          </a:bodyPr>
          <a:lstStyle/>
          <a:p>
            <a:pPr marL="457200" indent="-171450" algn="just">
              <a:lnSpc>
                <a:spcPts val="2000"/>
              </a:lnSpc>
              <a:spcBef>
                <a:spcPts val="600"/>
              </a:spcBef>
              <a:spcAft>
                <a:spcPts val="600"/>
              </a:spcAft>
              <a:buFont typeface="Wingdings" panose="05000000000000000000" pitchFamily="2" charset="2"/>
              <a:buChar char="ü"/>
            </a:pPr>
            <a:r>
              <a:rPr lang="vi-VN" sz="1400">
                <a:cs typeface="Arial" panose="020B0604020202020204" pitchFamily="34" charset="0"/>
              </a:rPr>
              <a:t>Được xây dựng và phát triển bởi đội ngũ nhân sự có bề dày kinh nghiệm, nhiệt huyết, sáng tạo và chuyên nghiệp trong lĩnh vực kinh doanh ô tô thương</a:t>
            </a:r>
            <a:r>
              <a:rPr lang="en-US" sz="1400">
                <a:latin typeface="Arial" panose="020B0604020202020204" pitchFamily="34" charset="0"/>
                <a:cs typeface="Arial" panose="020B0604020202020204" pitchFamily="34" charset="0"/>
              </a:rPr>
              <a:t> </a:t>
            </a:r>
            <a:r>
              <a:rPr lang="vi-VN" sz="1400">
                <a:cs typeface="Arial" panose="020B0604020202020204" pitchFamily="34" charset="0"/>
              </a:rPr>
              <a:t>mại</a:t>
            </a:r>
            <a:r>
              <a:rPr lang="en-US" sz="1400">
                <a:cs typeface="Arial" panose="020B0604020202020204" pitchFamily="34" charset="0"/>
              </a:rPr>
              <a:t>. </a:t>
            </a:r>
            <a:r>
              <a:rPr lang="en-US" sz="1400">
                <a:latin typeface="Arial" panose="020B0604020202020204" pitchFamily="34" charset="0"/>
                <a:cs typeface="Arial" panose="020B0604020202020204" pitchFamily="34" charset="0"/>
              </a:rPr>
              <a:t>Công ty TNHH </a:t>
            </a:r>
            <a:r>
              <a:rPr lang="vi-VN" sz="1400">
                <a:cs typeface="Arial" panose="020B0604020202020204" pitchFamily="34" charset="0"/>
              </a:rPr>
              <a:t>N</a:t>
            </a:r>
            <a:r>
              <a:rPr lang="en-US" sz="1400">
                <a:latin typeface="Arial" panose="020B0604020202020204" pitchFamily="34" charset="0"/>
                <a:cs typeface="Arial" panose="020B0604020202020204" pitchFamily="34" charset="0"/>
              </a:rPr>
              <a:t>AM HÀN</a:t>
            </a:r>
            <a:r>
              <a:rPr lang="vi-VN" sz="1400">
                <a:cs typeface="Arial" panose="020B0604020202020204" pitchFamily="34" charset="0"/>
              </a:rPr>
              <a:t> cam kết lấy thành công của khách hàng làm trọng tâm của sự phát triển. </a:t>
            </a:r>
            <a:endParaRPr lang="en-US" sz="1400">
              <a:latin typeface="Arial" panose="020B0604020202020204" pitchFamily="34" charset="0"/>
              <a:cs typeface="Arial" panose="020B0604020202020204" pitchFamily="34" charset="0"/>
            </a:endParaRPr>
          </a:p>
        </p:txBody>
      </p:sp>
      <p:sp>
        <p:nvSpPr>
          <p:cNvPr id="44" name="object 3">
            <a:extLst>
              <a:ext uri="{FF2B5EF4-FFF2-40B4-BE49-F238E27FC236}">
                <a16:creationId xmlns:a16="http://schemas.microsoft.com/office/drawing/2014/main" id="{AE473FAB-04DA-CCFC-1AB6-BC731369CE75}"/>
              </a:ext>
            </a:extLst>
          </p:cNvPr>
          <p:cNvSpPr txBox="1">
            <a:spLocks/>
          </p:cNvSpPr>
          <p:nvPr/>
        </p:nvSpPr>
        <p:spPr>
          <a:xfrm>
            <a:off x="0" y="109648"/>
            <a:ext cx="8989017" cy="326024"/>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indent="95250" algn="l">
              <a:spcBef>
                <a:spcPts val="100"/>
              </a:spcBef>
            </a:pPr>
            <a:r>
              <a:rPr lang="en-US" sz="2000" b="1">
                <a:latin typeface="Arial"/>
                <a:cs typeface="Arial"/>
              </a:rPr>
              <a:t>SỰ KIỆN QUAN TRỌNG</a:t>
            </a:r>
            <a:endParaRPr lang="en-US" sz="2000" b="1" spc="-5">
              <a:latin typeface="Arial"/>
              <a:cs typeface="Arial"/>
            </a:endParaRPr>
          </a:p>
        </p:txBody>
      </p:sp>
      <p:sp>
        <p:nvSpPr>
          <p:cNvPr id="46" name="Rectangle 45">
            <a:extLst>
              <a:ext uri="{FF2B5EF4-FFF2-40B4-BE49-F238E27FC236}">
                <a16:creationId xmlns:a16="http://schemas.microsoft.com/office/drawing/2014/main" id="{4516C57D-0C02-EFCE-3A36-45C67B5C76E9}"/>
              </a:ext>
            </a:extLst>
          </p:cNvPr>
          <p:cNvSpPr/>
          <p:nvPr/>
        </p:nvSpPr>
        <p:spPr>
          <a:xfrm>
            <a:off x="0" y="510407"/>
            <a:ext cx="12192000" cy="514693"/>
          </a:xfrm>
          <a:prstGeom prst="rect">
            <a:avLst/>
          </a:prstGeom>
          <a:noFill/>
          <a:ln>
            <a:noFill/>
          </a:ln>
          <a:effectLst/>
        </p:spPr>
        <p:txBody>
          <a:bodyPr wrap="square">
            <a:spAutoFit/>
          </a:bodyPr>
          <a:lstStyle/>
          <a:p>
            <a:pPr lvl="0" algn="just">
              <a:lnSpc>
                <a:spcPts val="1700"/>
              </a:lnSpc>
              <a:defRPr/>
            </a:pPr>
            <a:r>
              <a:rPr lang="vi-VN" sz="1400">
                <a:latin typeface="arial" panose="020B0604020202020204" pitchFamily="34" charset="0"/>
              </a:rPr>
              <a:t>Ngày 27/10/2020</a:t>
            </a:r>
            <a:r>
              <a:rPr lang="en-US" sz="1400">
                <a:latin typeface="arial" panose="020B0604020202020204" pitchFamily="34" charset="0"/>
              </a:rPr>
              <a:t>, Công ty</a:t>
            </a:r>
            <a:r>
              <a:rPr lang="vi-VN" sz="1400">
                <a:latin typeface="arial" panose="020B0604020202020204" pitchFamily="34" charset="0"/>
              </a:rPr>
              <a:t> UD</a:t>
            </a:r>
            <a:r>
              <a:rPr lang="en-US" sz="1400">
                <a:latin typeface="arial" panose="020B0604020202020204" pitchFamily="34" charset="0"/>
              </a:rPr>
              <a:t> </a:t>
            </a:r>
            <a:r>
              <a:rPr lang="vi-VN" sz="1400">
                <a:latin typeface="arial" panose="020B0604020202020204" pitchFamily="34" charset="0"/>
              </a:rPr>
              <a:t>Trucks </a:t>
            </a:r>
            <a:r>
              <a:rPr lang="en-US" sz="1400">
                <a:latin typeface="arial" panose="020B0604020202020204" pitchFamily="34" charset="0"/>
              </a:rPr>
              <a:t>Corporation Nhật Bản </a:t>
            </a:r>
            <a:r>
              <a:rPr lang="vi-VN" sz="1400">
                <a:latin typeface="arial" panose="020B0604020202020204" pitchFamily="34" charset="0"/>
              </a:rPr>
              <a:t>chính thức ký hợp đồng ủy quyền cho Công ty TNHH Nam Hàn nhập khẩu, phân phối và bảo hành duy nhất dòng sản phẩm ô tô tải UD Trucks tại thị trường Việt Nam.</a:t>
            </a:r>
            <a:endParaRPr lang="en-US" sz="1400">
              <a:latin typeface="arial" panose="020B0604020202020204" pitchFamily="34" charset="0"/>
            </a:endParaRPr>
          </a:p>
        </p:txBody>
      </p:sp>
      <p:grpSp>
        <p:nvGrpSpPr>
          <p:cNvPr id="53" name="Group 52">
            <a:extLst>
              <a:ext uri="{FF2B5EF4-FFF2-40B4-BE49-F238E27FC236}">
                <a16:creationId xmlns:a16="http://schemas.microsoft.com/office/drawing/2014/main" id="{3631C999-A811-8DB9-C7C8-F151DBFE2E4E}"/>
              </a:ext>
            </a:extLst>
          </p:cNvPr>
          <p:cNvGrpSpPr/>
          <p:nvPr/>
        </p:nvGrpSpPr>
        <p:grpSpPr>
          <a:xfrm>
            <a:off x="4316034" y="2459535"/>
            <a:ext cx="7418766" cy="4053540"/>
            <a:chOff x="2188319" y="1983715"/>
            <a:chExt cx="7066650" cy="4659702"/>
          </a:xfrm>
        </p:grpSpPr>
        <p:sp>
          <p:nvSpPr>
            <p:cNvPr id="54" name="object 5">
              <a:extLst>
                <a:ext uri="{FF2B5EF4-FFF2-40B4-BE49-F238E27FC236}">
                  <a16:creationId xmlns:a16="http://schemas.microsoft.com/office/drawing/2014/main" id="{538B5E47-D82D-EEF7-D1E5-F770E8ECE1FE}"/>
                </a:ext>
              </a:extLst>
            </p:cNvPr>
            <p:cNvSpPr>
              <a:spLocks/>
            </p:cNvSpPr>
            <p:nvPr/>
          </p:nvSpPr>
          <p:spPr>
            <a:xfrm>
              <a:off x="2557741" y="2624461"/>
              <a:ext cx="5590172" cy="3627394"/>
            </a:xfrm>
            <a:custGeom>
              <a:avLst/>
              <a:gdLst/>
              <a:ahLst/>
              <a:cxnLst/>
              <a:rect l="l" t="t" r="r" b="b"/>
              <a:pathLst>
                <a:path w="5041900" h="3152140">
                  <a:moveTo>
                    <a:pt x="4209097" y="0"/>
                  </a:moveTo>
                  <a:lnTo>
                    <a:pt x="4253484" y="393954"/>
                  </a:lnTo>
                  <a:lnTo>
                    <a:pt x="4191072" y="406123"/>
                  </a:lnTo>
                  <a:lnTo>
                    <a:pt x="4129093" y="418535"/>
                  </a:lnTo>
                  <a:lnTo>
                    <a:pt x="4067548" y="431191"/>
                  </a:lnTo>
                  <a:lnTo>
                    <a:pt x="4006435" y="444089"/>
                  </a:lnTo>
                  <a:lnTo>
                    <a:pt x="3945756" y="457231"/>
                  </a:lnTo>
                  <a:lnTo>
                    <a:pt x="3885510" y="470616"/>
                  </a:lnTo>
                  <a:lnTo>
                    <a:pt x="3825697" y="484244"/>
                  </a:lnTo>
                  <a:lnTo>
                    <a:pt x="3766317" y="498116"/>
                  </a:lnTo>
                  <a:lnTo>
                    <a:pt x="3707370" y="512230"/>
                  </a:lnTo>
                  <a:lnTo>
                    <a:pt x="3648856" y="526588"/>
                  </a:lnTo>
                  <a:lnTo>
                    <a:pt x="3590776" y="541189"/>
                  </a:lnTo>
                  <a:lnTo>
                    <a:pt x="3533129" y="556033"/>
                  </a:lnTo>
                  <a:lnTo>
                    <a:pt x="3475914" y="571120"/>
                  </a:lnTo>
                  <a:lnTo>
                    <a:pt x="3419133" y="586450"/>
                  </a:lnTo>
                  <a:lnTo>
                    <a:pt x="3362785" y="602023"/>
                  </a:lnTo>
                  <a:lnTo>
                    <a:pt x="3306870" y="617840"/>
                  </a:lnTo>
                  <a:lnTo>
                    <a:pt x="3251389" y="633900"/>
                  </a:lnTo>
                  <a:lnTo>
                    <a:pt x="3196340" y="650203"/>
                  </a:lnTo>
                  <a:lnTo>
                    <a:pt x="3141725" y="666749"/>
                  </a:lnTo>
                  <a:lnTo>
                    <a:pt x="3087542" y="683538"/>
                  </a:lnTo>
                  <a:lnTo>
                    <a:pt x="3033793" y="700570"/>
                  </a:lnTo>
                  <a:lnTo>
                    <a:pt x="2980477" y="717846"/>
                  </a:lnTo>
                  <a:lnTo>
                    <a:pt x="2927594" y="735365"/>
                  </a:lnTo>
                  <a:lnTo>
                    <a:pt x="2875144" y="753127"/>
                  </a:lnTo>
                  <a:lnTo>
                    <a:pt x="2823128" y="771132"/>
                  </a:lnTo>
                  <a:lnTo>
                    <a:pt x="2771544" y="789380"/>
                  </a:lnTo>
                  <a:lnTo>
                    <a:pt x="2720394" y="807871"/>
                  </a:lnTo>
                  <a:lnTo>
                    <a:pt x="2669676" y="826606"/>
                  </a:lnTo>
                  <a:lnTo>
                    <a:pt x="2619392" y="845583"/>
                  </a:lnTo>
                  <a:lnTo>
                    <a:pt x="2569541" y="864804"/>
                  </a:lnTo>
                  <a:lnTo>
                    <a:pt x="2520123" y="884268"/>
                  </a:lnTo>
                  <a:lnTo>
                    <a:pt x="2471138" y="903975"/>
                  </a:lnTo>
                  <a:lnTo>
                    <a:pt x="2422587" y="923926"/>
                  </a:lnTo>
                  <a:lnTo>
                    <a:pt x="2374468" y="944119"/>
                  </a:lnTo>
                  <a:lnTo>
                    <a:pt x="2326783" y="964556"/>
                  </a:lnTo>
                  <a:lnTo>
                    <a:pt x="2279531" y="985235"/>
                  </a:lnTo>
                  <a:lnTo>
                    <a:pt x="2232711" y="1006158"/>
                  </a:lnTo>
                  <a:lnTo>
                    <a:pt x="2186325" y="1027325"/>
                  </a:lnTo>
                  <a:lnTo>
                    <a:pt x="2140373" y="1048734"/>
                  </a:lnTo>
                  <a:lnTo>
                    <a:pt x="2094853" y="1070386"/>
                  </a:lnTo>
                  <a:lnTo>
                    <a:pt x="2049766" y="1092282"/>
                  </a:lnTo>
                  <a:lnTo>
                    <a:pt x="2005113" y="1114420"/>
                  </a:lnTo>
                  <a:lnTo>
                    <a:pt x="1960892" y="1136802"/>
                  </a:lnTo>
                  <a:lnTo>
                    <a:pt x="1917105" y="1159427"/>
                  </a:lnTo>
                  <a:lnTo>
                    <a:pt x="1873751" y="1182296"/>
                  </a:lnTo>
                  <a:lnTo>
                    <a:pt x="1830830" y="1205407"/>
                  </a:lnTo>
                  <a:lnTo>
                    <a:pt x="1788342" y="1228762"/>
                  </a:lnTo>
                  <a:lnTo>
                    <a:pt x="1746288" y="1252359"/>
                  </a:lnTo>
                  <a:lnTo>
                    <a:pt x="1704666" y="1276200"/>
                  </a:lnTo>
                  <a:lnTo>
                    <a:pt x="1663478" y="1300284"/>
                  </a:lnTo>
                  <a:lnTo>
                    <a:pt x="1622722" y="1324611"/>
                  </a:lnTo>
                  <a:lnTo>
                    <a:pt x="1582400" y="1349182"/>
                  </a:lnTo>
                  <a:lnTo>
                    <a:pt x="1542511" y="1373995"/>
                  </a:lnTo>
                  <a:lnTo>
                    <a:pt x="1503055" y="1399052"/>
                  </a:lnTo>
                  <a:lnTo>
                    <a:pt x="1464032" y="1424351"/>
                  </a:lnTo>
                  <a:lnTo>
                    <a:pt x="1425443" y="1449894"/>
                  </a:lnTo>
                  <a:lnTo>
                    <a:pt x="1387286" y="1475681"/>
                  </a:lnTo>
                  <a:lnTo>
                    <a:pt x="1349563" y="1501710"/>
                  </a:lnTo>
                  <a:lnTo>
                    <a:pt x="1312273" y="1527982"/>
                  </a:lnTo>
                  <a:lnTo>
                    <a:pt x="1275415" y="1554498"/>
                  </a:lnTo>
                  <a:lnTo>
                    <a:pt x="1238991" y="1581257"/>
                  </a:lnTo>
                  <a:lnTo>
                    <a:pt x="1203001" y="1608259"/>
                  </a:lnTo>
                  <a:lnTo>
                    <a:pt x="1167443" y="1635504"/>
                  </a:lnTo>
                  <a:lnTo>
                    <a:pt x="1132318" y="1662992"/>
                  </a:lnTo>
                  <a:lnTo>
                    <a:pt x="1097627" y="1690723"/>
                  </a:lnTo>
                  <a:lnTo>
                    <a:pt x="1063368" y="1718698"/>
                  </a:lnTo>
                  <a:lnTo>
                    <a:pt x="1029543" y="1746915"/>
                  </a:lnTo>
                  <a:lnTo>
                    <a:pt x="996151" y="1775376"/>
                  </a:lnTo>
                  <a:lnTo>
                    <a:pt x="963192" y="1804080"/>
                  </a:lnTo>
                  <a:lnTo>
                    <a:pt x="930666" y="1833028"/>
                  </a:lnTo>
                  <a:lnTo>
                    <a:pt x="898573" y="1862218"/>
                  </a:lnTo>
                  <a:lnTo>
                    <a:pt x="866914" y="1891651"/>
                  </a:lnTo>
                  <a:lnTo>
                    <a:pt x="835687" y="1921328"/>
                  </a:lnTo>
                  <a:lnTo>
                    <a:pt x="804894" y="1951248"/>
                  </a:lnTo>
                  <a:lnTo>
                    <a:pt x="774534" y="1981411"/>
                  </a:lnTo>
                  <a:lnTo>
                    <a:pt x="744607" y="2011817"/>
                  </a:lnTo>
                  <a:lnTo>
                    <a:pt x="715113" y="2042466"/>
                  </a:lnTo>
                  <a:lnTo>
                    <a:pt x="686052" y="2073359"/>
                  </a:lnTo>
                  <a:lnTo>
                    <a:pt x="657424" y="2104494"/>
                  </a:lnTo>
                  <a:lnTo>
                    <a:pt x="629230" y="2135873"/>
                  </a:lnTo>
                  <a:lnTo>
                    <a:pt x="601468" y="2167495"/>
                  </a:lnTo>
                  <a:lnTo>
                    <a:pt x="574140" y="2199360"/>
                  </a:lnTo>
                  <a:lnTo>
                    <a:pt x="547245" y="2231468"/>
                  </a:lnTo>
                  <a:lnTo>
                    <a:pt x="520783" y="2263820"/>
                  </a:lnTo>
                  <a:lnTo>
                    <a:pt x="494754" y="2296414"/>
                  </a:lnTo>
                  <a:lnTo>
                    <a:pt x="469158" y="2329252"/>
                  </a:lnTo>
                  <a:lnTo>
                    <a:pt x="443996" y="2362333"/>
                  </a:lnTo>
                  <a:lnTo>
                    <a:pt x="419266" y="2395657"/>
                  </a:lnTo>
                  <a:lnTo>
                    <a:pt x="394970" y="2429224"/>
                  </a:lnTo>
                  <a:lnTo>
                    <a:pt x="371107" y="2463034"/>
                  </a:lnTo>
                  <a:lnTo>
                    <a:pt x="347676" y="2497088"/>
                  </a:lnTo>
                  <a:lnTo>
                    <a:pt x="324679" y="2531385"/>
                  </a:lnTo>
                  <a:lnTo>
                    <a:pt x="302116" y="2565925"/>
                  </a:lnTo>
                  <a:lnTo>
                    <a:pt x="279985" y="2600708"/>
                  </a:lnTo>
                  <a:lnTo>
                    <a:pt x="258287" y="2635734"/>
                  </a:lnTo>
                  <a:lnTo>
                    <a:pt x="237023" y="2671003"/>
                  </a:lnTo>
                  <a:lnTo>
                    <a:pt x="216191" y="2706515"/>
                  </a:lnTo>
                  <a:lnTo>
                    <a:pt x="195793" y="2742271"/>
                  </a:lnTo>
                  <a:lnTo>
                    <a:pt x="175828" y="2778270"/>
                  </a:lnTo>
                  <a:lnTo>
                    <a:pt x="156296" y="2814512"/>
                  </a:lnTo>
                  <a:lnTo>
                    <a:pt x="137197" y="2850997"/>
                  </a:lnTo>
                  <a:lnTo>
                    <a:pt x="118532" y="2887725"/>
                  </a:lnTo>
                  <a:lnTo>
                    <a:pt x="100299" y="2924697"/>
                  </a:lnTo>
                  <a:lnTo>
                    <a:pt x="82500" y="2961911"/>
                  </a:lnTo>
                  <a:lnTo>
                    <a:pt x="65133" y="2999369"/>
                  </a:lnTo>
                  <a:lnTo>
                    <a:pt x="48200" y="3037070"/>
                  </a:lnTo>
                  <a:lnTo>
                    <a:pt x="31700" y="3075014"/>
                  </a:lnTo>
                  <a:lnTo>
                    <a:pt x="15633" y="3113201"/>
                  </a:lnTo>
                  <a:lnTo>
                    <a:pt x="0" y="3151632"/>
                  </a:lnTo>
                  <a:lnTo>
                    <a:pt x="25389" y="3117633"/>
                  </a:lnTo>
                  <a:lnTo>
                    <a:pt x="51142" y="3083924"/>
                  </a:lnTo>
                  <a:lnTo>
                    <a:pt x="77260" y="3050504"/>
                  </a:lnTo>
                  <a:lnTo>
                    <a:pt x="103742" y="3017372"/>
                  </a:lnTo>
                  <a:lnTo>
                    <a:pt x="130588" y="2984530"/>
                  </a:lnTo>
                  <a:lnTo>
                    <a:pt x="157799" y="2951976"/>
                  </a:lnTo>
                  <a:lnTo>
                    <a:pt x="185374" y="2919712"/>
                  </a:lnTo>
                  <a:lnTo>
                    <a:pt x="213313" y="2887736"/>
                  </a:lnTo>
                  <a:lnTo>
                    <a:pt x="241617" y="2856049"/>
                  </a:lnTo>
                  <a:lnTo>
                    <a:pt x="270285" y="2824651"/>
                  </a:lnTo>
                  <a:lnTo>
                    <a:pt x="299317" y="2793542"/>
                  </a:lnTo>
                  <a:lnTo>
                    <a:pt x="328713" y="2762721"/>
                  </a:lnTo>
                  <a:lnTo>
                    <a:pt x="358474" y="2732190"/>
                  </a:lnTo>
                  <a:lnTo>
                    <a:pt x="388600" y="2701948"/>
                  </a:lnTo>
                  <a:lnTo>
                    <a:pt x="419089" y="2671994"/>
                  </a:lnTo>
                  <a:lnTo>
                    <a:pt x="449943" y="2642329"/>
                  </a:lnTo>
                  <a:lnTo>
                    <a:pt x="481161" y="2612954"/>
                  </a:lnTo>
                  <a:lnTo>
                    <a:pt x="512743" y="2583867"/>
                  </a:lnTo>
                  <a:lnTo>
                    <a:pt x="544690" y="2555069"/>
                  </a:lnTo>
                  <a:lnTo>
                    <a:pt x="577001" y="2526560"/>
                  </a:lnTo>
                  <a:lnTo>
                    <a:pt x="609677" y="2498340"/>
                  </a:lnTo>
                  <a:lnTo>
                    <a:pt x="642716" y="2470408"/>
                  </a:lnTo>
                  <a:lnTo>
                    <a:pt x="676120" y="2442766"/>
                  </a:lnTo>
                  <a:lnTo>
                    <a:pt x="709888" y="2415413"/>
                  </a:lnTo>
                  <a:lnTo>
                    <a:pt x="744021" y="2388348"/>
                  </a:lnTo>
                  <a:lnTo>
                    <a:pt x="778518" y="2361572"/>
                  </a:lnTo>
                  <a:lnTo>
                    <a:pt x="813379" y="2335086"/>
                  </a:lnTo>
                  <a:lnTo>
                    <a:pt x="848605" y="2308888"/>
                  </a:lnTo>
                  <a:lnTo>
                    <a:pt x="884195" y="2282979"/>
                  </a:lnTo>
                  <a:lnTo>
                    <a:pt x="920149" y="2257359"/>
                  </a:lnTo>
                  <a:lnTo>
                    <a:pt x="956467" y="2232027"/>
                  </a:lnTo>
                  <a:lnTo>
                    <a:pt x="993150" y="2206985"/>
                  </a:lnTo>
                  <a:lnTo>
                    <a:pt x="1030197" y="2182232"/>
                  </a:lnTo>
                  <a:lnTo>
                    <a:pt x="1067609" y="2157767"/>
                  </a:lnTo>
                  <a:lnTo>
                    <a:pt x="1105384" y="2133592"/>
                  </a:lnTo>
                  <a:lnTo>
                    <a:pt x="1143524" y="2109705"/>
                  </a:lnTo>
                  <a:lnTo>
                    <a:pt x="1182029" y="2086107"/>
                  </a:lnTo>
                  <a:lnTo>
                    <a:pt x="1220897" y="2062798"/>
                  </a:lnTo>
                  <a:lnTo>
                    <a:pt x="1260130" y="2039778"/>
                  </a:lnTo>
                  <a:lnTo>
                    <a:pt x="1299728" y="2017047"/>
                  </a:lnTo>
                  <a:lnTo>
                    <a:pt x="1339689" y="1994605"/>
                  </a:lnTo>
                  <a:lnTo>
                    <a:pt x="1380015" y="1972451"/>
                  </a:lnTo>
                  <a:lnTo>
                    <a:pt x="1420705" y="1950587"/>
                  </a:lnTo>
                  <a:lnTo>
                    <a:pt x="1461760" y="1929012"/>
                  </a:lnTo>
                  <a:lnTo>
                    <a:pt x="1503179" y="1907725"/>
                  </a:lnTo>
                  <a:lnTo>
                    <a:pt x="1544962" y="1886727"/>
                  </a:lnTo>
                  <a:lnTo>
                    <a:pt x="1587109" y="1866018"/>
                  </a:lnTo>
                  <a:lnTo>
                    <a:pt x="1629621" y="1845598"/>
                  </a:lnTo>
                  <a:lnTo>
                    <a:pt x="1672497" y="1825467"/>
                  </a:lnTo>
                  <a:lnTo>
                    <a:pt x="1715738" y="1805625"/>
                  </a:lnTo>
                  <a:lnTo>
                    <a:pt x="1759342" y="1786072"/>
                  </a:lnTo>
                  <a:lnTo>
                    <a:pt x="1803312" y="1766808"/>
                  </a:lnTo>
                  <a:lnTo>
                    <a:pt x="1847645" y="1747832"/>
                  </a:lnTo>
                  <a:lnTo>
                    <a:pt x="1892343" y="1729146"/>
                  </a:lnTo>
                  <a:lnTo>
                    <a:pt x="1937405" y="1710748"/>
                  </a:lnTo>
                  <a:lnTo>
                    <a:pt x="1982831" y="1692639"/>
                  </a:lnTo>
                  <a:lnTo>
                    <a:pt x="2028621" y="1674819"/>
                  </a:lnTo>
                  <a:lnTo>
                    <a:pt x="2074776" y="1657288"/>
                  </a:lnTo>
                  <a:lnTo>
                    <a:pt x="2121296" y="1640046"/>
                  </a:lnTo>
                  <a:lnTo>
                    <a:pt x="2168179" y="1623093"/>
                  </a:lnTo>
                  <a:lnTo>
                    <a:pt x="2215427" y="1606429"/>
                  </a:lnTo>
                  <a:lnTo>
                    <a:pt x="2263039" y="1590053"/>
                  </a:lnTo>
                  <a:lnTo>
                    <a:pt x="2311016" y="1573967"/>
                  </a:lnTo>
                  <a:lnTo>
                    <a:pt x="2359356" y="1558169"/>
                  </a:lnTo>
                  <a:lnTo>
                    <a:pt x="2408061" y="1542661"/>
                  </a:lnTo>
                  <a:lnTo>
                    <a:pt x="2457131" y="1527441"/>
                  </a:lnTo>
                  <a:lnTo>
                    <a:pt x="2506565" y="1512510"/>
                  </a:lnTo>
                  <a:lnTo>
                    <a:pt x="2556363" y="1497868"/>
                  </a:lnTo>
                  <a:lnTo>
                    <a:pt x="2606525" y="1483515"/>
                  </a:lnTo>
                  <a:lnTo>
                    <a:pt x="2657052" y="1469451"/>
                  </a:lnTo>
                  <a:lnTo>
                    <a:pt x="2707943" y="1455675"/>
                  </a:lnTo>
                  <a:lnTo>
                    <a:pt x="2759198" y="1442189"/>
                  </a:lnTo>
                  <a:lnTo>
                    <a:pt x="2810817" y="1428991"/>
                  </a:lnTo>
                  <a:lnTo>
                    <a:pt x="2862801" y="1416083"/>
                  </a:lnTo>
                  <a:lnTo>
                    <a:pt x="2915150" y="1403463"/>
                  </a:lnTo>
                  <a:lnTo>
                    <a:pt x="2967862" y="1391132"/>
                  </a:lnTo>
                  <a:lnTo>
                    <a:pt x="3020939" y="1379090"/>
                  </a:lnTo>
                  <a:lnTo>
                    <a:pt x="3074380" y="1367337"/>
                  </a:lnTo>
                  <a:lnTo>
                    <a:pt x="3128186" y="1355873"/>
                  </a:lnTo>
                  <a:lnTo>
                    <a:pt x="3182355" y="1344698"/>
                  </a:lnTo>
                  <a:lnTo>
                    <a:pt x="3236889" y="1333812"/>
                  </a:lnTo>
                  <a:lnTo>
                    <a:pt x="3291788" y="1323214"/>
                  </a:lnTo>
                  <a:lnTo>
                    <a:pt x="3347051" y="1312906"/>
                  </a:lnTo>
                  <a:lnTo>
                    <a:pt x="3402678" y="1302886"/>
                  </a:lnTo>
                  <a:lnTo>
                    <a:pt x="3458669" y="1293155"/>
                  </a:lnTo>
                  <a:lnTo>
                    <a:pt x="3515025" y="1283713"/>
                  </a:lnTo>
                  <a:lnTo>
                    <a:pt x="3571745" y="1274560"/>
                  </a:lnTo>
                  <a:lnTo>
                    <a:pt x="3628829" y="1265696"/>
                  </a:lnTo>
                  <a:lnTo>
                    <a:pt x="3686277" y="1257121"/>
                  </a:lnTo>
                  <a:lnTo>
                    <a:pt x="3744090" y="1248835"/>
                  </a:lnTo>
                  <a:lnTo>
                    <a:pt x="3802268" y="1240837"/>
                  </a:lnTo>
                  <a:lnTo>
                    <a:pt x="3860809" y="1233129"/>
                  </a:lnTo>
                  <a:lnTo>
                    <a:pt x="3919715" y="1225709"/>
                  </a:lnTo>
                  <a:lnTo>
                    <a:pt x="3978985" y="1218579"/>
                  </a:lnTo>
                  <a:lnTo>
                    <a:pt x="4038620" y="1211737"/>
                  </a:lnTo>
                  <a:lnTo>
                    <a:pt x="4098618" y="1205184"/>
                  </a:lnTo>
                  <a:lnTo>
                    <a:pt x="4158981" y="1198920"/>
                  </a:lnTo>
                  <a:lnTo>
                    <a:pt x="4219709" y="1192945"/>
                  </a:lnTo>
                  <a:lnTo>
                    <a:pt x="4280800" y="1187259"/>
                  </a:lnTo>
                  <a:lnTo>
                    <a:pt x="4342257" y="1181862"/>
                  </a:lnTo>
                  <a:lnTo>
                    <a:pt x="4386656" y="1575816"/>
                  </a:lnTo>
                  <a:lnTo>
                    <a:pt x="5041392" y="630326"/>
                  </a:lnTo>
                  <a:lnTo>
                    <a:pt x="4209097" y="0"/>
                  </a:lnTo>
                  <a:close/>
                </a:path>
              </a:pathLst>
            </a:custGeom>
            <a:solidFill>
              <a:srgbClr val="EDCCCC"/>
            </a:solidFill>
          </p:spPr>
          <p:txBody>
            <a:bodyPr wrap="square" lIns="0" tIns="0" rIns="0" bIns="0" rtlCol="0"/>
            <a:lstStyle/>
            <a:p>
              <a:endParaRPr/>
            </a:p>
          </p:txBody>
        </p:sp>
        <p:pic>
          <p:nvPicPr>
            <p:cNvPr id="55" name="object 6">
              <a:extLst>
                <a:ext uri="{FF2B5EF4-FFF2-40B4-BE49-F238E27FC236}">
                  <a16:creationId xmlns:a16="http://schemas.microsoft.com/office/drawing/2014/main" id="{3086C962-678B-E2D2-5E40-016EA978C58F}"/>
                </a:ext>
              </a:extLst>
            </p:cNvPr>
            <p:cNvPicPr/>
            <p:nvPr/>
          </p:nvPicPr>
          <p:blipFill>
            <a:blip r:embed="rId5" cstate="print"/>
            <a:stretch>
              <a:fillRect/>
            </a:stretch>
          </p:blipFill>
          <p:spPr>
            <a:xfrm>
              <a:off x="2804104" y="5924064"/>
              <a:ext cx="156581" cy="162517"/>
            </a:xfrm>
            <a:prstGeom prst="rect">
              <a:avLst/>
            </a:prstGeom>
          </p:spPr>
        </p:pic>
        <p:pic>
          <p:nvPicPr>
            <p:cNvPr id="56" name="object 4">
              <a:extLst>
                <a:ext uri="{FF2B5EF4-FFF2-40B4-BE49-F238E27FC236}">
                  <a16:creationId xmlns:a16="http://schemas.microsoft.com/office/drawing/2014/main" id="{8636FF9A-1DFB-C623-0878-D401D4562DB7}"/>
                </a:ext>
              </a:extLst>
            </p:cNvPr>
            <p:cNvPicPr/>
            <p:nvPr/>
          </p:nvPicPr>
          <p:blipFill>
            <a:blip r:embed="rId6" cstate="print">
              <a:extLst>
                <a:ext uri="{28A0092B-C50C-407E-A947-70E740481C1C}">
                  <a14:useLocalDpi xmlns:a14="http://schemas.microsoft.com/office/drawing/2010/main" val="0"/>
                </a:ext>
              </a:extLst>
            </a:blip>
            <a:srcRect l="16553" t="16596" r="14617" b="16518"/>
            <a:stretch/>
          </p:blipFill>
          <p:spPr>
            <a:xfrm>
              <a:off x="2868498" y="5171370"/>
              <a:ext cx="638116" cy="568279"/>
            </a:xfrm>
            <a:prstGeom prst="rect">
              <a:avLst/>
            </a:prstGeom>
          </p:spPr>
        </p:pic>
        <p:sp>
          <p:nvSpPr>
            <p:cNvPr id="57" name="object 7">
              <a:extLst>
                <a:ext uri="{FF2B5EF4-FFF2-40B4-BE49-F238E27FC236}">
                  <a16:creationId xmlns:a16="http://schemas.microsoft.com/office/drawing/2014/main" id="{4D363A57-5453-BCDC-673F-4D65D65A15F2}"/>
                </a:ext>
              </a:extLst>
            </p:cNvPr>
            <p:cNvSpPr txBox="1"/>
            <p:nvPr/>
          </p:nvSpPr>
          <p:spPr>
            <a:xfrm>
              <a:off x="2868498" y="6032499"/>
              <a:ext cx="980930" cy="610918"/>
            </a:xfrm>
            <a:prstGeom prst="rect">
              <a:avLst/>
            </a:prstGeom>
          </p:spPr>
          <p:txBody>
            <a:bodyPr vert="horz" wrap="square" lIns="0" tIns="41910" rIns="0" bIns="0" rtlCol="0">
              <a:spAutoFit/>
            </a:bodyPr>
            <a:lstStyle/>
            <a:p>
              <a:pPr marL="12700">
                <a:lnSpc>
                  <a:spcPts val="1100"/>
                </a:lnSpc>
                <a:spcBef>
                  <a:spcPts val="330"/>
                </a:spcBef>
              </a:pPr>
              <a:r>
                <a:rPr sz="800" b="1" spc="-10">
                  <a:latin typeface="Arial"/>
                  <a:cs typeface="Arial"/>
                </a:rPr>
                <a:t>2003</a:t>
              </a:r>
              <a:endParaRPr sz="800">
                <a:latin typeface="Arial"/>
                <a:cs typeface="Arial"/>
              </a:endParaRPr>
            </a:p>
            <a:p>
              <a:pPr marL="12700">
                <a:lnSpc>
                  <a:spcPts val="1100"/>
                </a:lnSpc>
                <a:spcBef>
                  <a:spcPts val="225"/>
                </a:spcBef>
              </a:pPr>
              <a:r>
                <a:rPr lang="en-US" sz="800" spc="-5" err="1">
                  <a:latin typeface="Arial MT"/>
                  <a:cs typeface="Arial MT"/>
                </a:rPr>
                <a:t>Ngày</a:t>
              </a:r>
              <a:r>
                <a:rPr lang="en-US" sz="800" spc="-5">
                  <a:latin typeface="Arial MT"/>
                  <a:cs typeface="Arial MT"/>
                </a:rPr>
                <a:t> </a:t>
              </a:r>
              <a:r>
                <a:rPr lang="en-US" sz="800" spc="-5" err="1">
                  <a:latin typeface="Arial MT"/>
                  <a:cs typeface="Arial MT"/>
                </a:rPr>
                <a:t>thành</a:t>
              </a:r>
              <a:r>
                <a:rPr lang="en-US" sz="800" spc="-5">
                  <a:latin typeface="Arial MT"/>
                  <a:cs typeface="Arial MT"/>
                </a:rPr>
                <a:t> </a:t>
              </a:r>
              <a:r>
                <a:rPr lang="en-US" sz="800" spc="-5" err="1">
                  <a:latin typeface="Arial MT"/>
                  <a:cs typeface="Arial MT"/>
                </a:rPr>
                <a:t>lập</a:t>
              </a:r>
              <a:endParaRPr sz="800">
                <a:latin typeface="Arial MT"/>
                <a:cs typeface="Arial MT"/>
              </a:endParaRPr>
            </a:p>
            <a:p>
              <a:pPr marL="12700">
                <a:lnSpc>
                  <a:spcPts val="1100"/>
                </a:lnSpc>
                <a:spcBef>
                  <a:spcPts val="240"/>
                </a:spcBef>
              </a:pPr>
              <a:r>
                <a:rPr sz="800" spc="-5">
                  <a:latin typeface="Arial MT"/>
                  <a:cs typeface="Arial MT"/>
                </a:rPr>
                <a:t>13</a:t>
              </a:r>
              <a:r>
                <a:rPr lang="en-US" sz="800" spc="-20">
                  <a:latin typeface="Arial MT"/>
                  <a:cs typeface="Arial MT"/>
                </a:rPr>
                <a:t>/05/</a:t>
              </a:r>
              <a:r>
                <a:rPr sz="800" spc="-10">
                  <a:latin typeface="Arial MT"/>
                  <a:cs typeface="Arial MT"/>
                </a:rPr>
                <a:t>2003</a:t>
              </a:r>
              <a:endParaRPr sz="800">
                <a:latin typeface="Arial MT"/>
                <a:cs typeface="Arial MT"/>
              </a:endParaRPr>
            </a:p>
          </p:txBody>
        </p:sp>
        <p:sp>
          <p:nvSpPr>
            <p:cNvPr id="58" name="object 9">
              <a:extLst>
                <a:ext uri="{FF2B5EF4-FFF2-40B4-BE49-F238E27FC236}">
                  <a16:creationId xmlns:a16="http://schemas.microsoft.com/office/drawing/2014/main" id="{8551EEF2-91D7-CF0E-61A1-8A5BFC0702C9}"/>
                </a:ext>
              </a:extLst>
            </p:cNvPr>
            <p:cNvSpPr txBox="1"/>
            <p:nvPr/>
          </p:nvSpPr>
          <p:spPr>
            <a:xfrm>
              <a:off x="3570217" y="5569192"/>
              <a:ext cx="2935736" cy="719539"/>
            </a:xfrm>
            <a:prstGeom prst="rect">
              <a:avLst/>
            </a:prstGeom>
          </p:spPr>
          <p:txBody>
            <a:bodyPr vert="horz" wrap="square" lIns="0" tIns="41910" rIns="0" bIns="0" rtlCol="0">
              <a:spAutoFit/>
            </a:bodyPr>
            <a:lstStyle/>
            <a:p>
              <a:pPr marL="12700">
                <a:lnSpc>
                  <a:spcPts val="1100"/>
                </a:lnSpc>
              </a:pPr>
              <a:r>
                <a:rPr sz="800" b="1" spc="-10">
                  <a:latin typeface="Arial"/>
                  <a:cs typeface="Arial"/>
                </a:rPr>
                <a:t>2020</a:t>
              </a:r>
              <a:endParaRPr sz="800">
                <a:latin typeface="Arial"/>
                <a:cs typeface="Arial"/>
              </a:endParaRPr>
            </a:p>
            <a:p>
              <a:pPr marL="12700" marR="5080">
                <a:lnSpc>
                  <a:spcPts val="1100"/>
                </a:lnSpc>
              </a:pPr>
              <a:r>
                <a:rPr lang="en-US" sz="800" spc="-10">
                  <a:latin typeface="Arial MT"/>
                  <a:cs typeface="Arial MT"/>
                </a:rPr>
                <a:t>27/10/2020</a:t>
              </a:r>
            </a:p>
            <a:p>
              <a:pPr marL="12700" marR="5080">
                <a:lnSpc>
                  <a:spcPts val="1100"/>
                </a:lnSpc>
              </a:pPr>
              <a:r>
                <a:rPr lang="en-US" sz="800" spc="-10" err="1">
                  <a:latin typeface="Arial MT"/>
                  <a:cs typeface="Arial MT"/>
                </a:rPr>
                <a:t>Ký</a:t>
              </a:r>
              <a:r>
                <a:rPr lang="en-US" sz="800" spc="-10">
                  <a:latin typeface="Arial MT"/>
                  <a:cs typeface="Arial MT"/>
                </a:rPr>
                <a:t> </a:t>
              </a:r>
              <a:r>
                <a:rPr lang="en-US" sz="800" spc="-10" err="1">
                  <a:latin typeface="Arial MT"/>
                  <a:cs typeface="Arial MT"/>
                </a:rPr>
                <a:t>Hợp</a:t>
              </a:r>
              <a:r>
                <a:rPr lang="en-US" sz="800" spc="-10">
                  <a:latin typeface="Arial MT"/>
                  <a:cs typeface="Arial MT"/>
                </a:rPr>
                <a:t> </a:t>
              </a:r>
              <a:r>
                <a:rPr lang="en-US" sz="800" spc="-10" err="1">
                  <a:latin typeface="Arial MT"/>
                  <a:cs typeface="Arial MT"/>
                </a:rPr>
                <a:t>đồng</a:t>
              </a:r>
              <a:r>
                <a:rPr lang="en-US" sz="800" spc="-10">
                  <a:latin typeface="Arial MT"/>
                  <a:cs typeface="Arial MT"/>
                </a:rPr>
                <a:t> </a:t>
              </a:r>
              <a:r>
                <a:rPr lang="en-US" sz="800" spc="-10" err="1">
                  <a:latin typeface="Arial MT"/>
                  <a:cs typeface="Arial MT"/>
                </a:rPr>
                <a:t>uỷ</a:t>
              </a:r>
              <a:r>
                <a:rPr lang="en-US" sz="800" spc="-10">
                  <a:latin typeface="Arial MT"/>
                  <a:cs typeface="Arial MT"/>
                </a:rPr>
                <a:t> </a:t>
              </a:r>
              <a:r>
                <a:rPr lang="en-US" sz="800" spc="-10" err="1">
                  <a:latin typeface="Arial MT"/>
                  <a:cs typeface="Arial MT"/>
                </a:rPr>
                <a:t>quyền</a:t>
              </a:r>
              <a:r>
                <a:rPr lang="en-US" sz="800" spc="-10">
                  <a:latin typeface="Arial MT"/>
                  <a:cs typeface="Arial MT"/>
                </a:rPr>
                <a:t> </a:t>
              </a:r>
              <a:r>
                <a:rPr lang="en-US" sz="800" spc="-10" err="1">
                  <a:latin typeface="Arial MT"/>
                  <a:cs typeface="Arial MT"/>
                </a:rPr>
                <a:t>nhập</a:t>
              </a:r>
              <a:r>
                <a:rPr lang="en-US" sz="800" spc="-10">
                  <a:latin typeface="Arial MT"/>
                  <a:cs typeface="Arial MT"/>
                </a:rPr>
                <a:t> </a:t>
              </a:r>
              <a:r>
                <a:rPr lang="en-US" sz="800" spc="-10" err="1">
                  <a:latin typeface="Arial MT"/>
                  <a:cs typeface="Arial MT"/>
                </a:rPr>
                <a:t>khẩu</a:t>
              </a:r>
              <a:r>
                <a:rPr lang="en-US" sz="800" spc="-10">
                  <a:latin typeface="Arial MT"/>
                  <a:cs typeface="Arial MT"/>
                </a:rPr>
                <a:t>, phân phối, bảo hành </a:t>
              </a:r>
              <a:r>
                <a:rPr lang="en-US" sz="800" spc="-10" err="1">
                  <a:latin typeface="Arial MT"/>
                  <a:cs typeface="Arial MT"/>
                </a:rPr>
                <a:t>duy</a:t>
              </a:r>
              <a:r>
                <a:rPr lang="en-US" sz="800" spc="-10">
                  <a:latin typeface="Arial MT"/>
                  <a:cs typeface="Arial MT"/>
                </a:rPr>
                <a:t> </a:t>
              </a:r>
              <a:r>
                <a:rPr lang="en-US" sz="800" spc="-10" err="1">
                  <a:latin typeface="Arial MT"/>
                  <a:cs typeface="Arial MT"/>
                </a:rPr>
                <a:t>nhất</a:t>
              </a:r>
              <a:r>
                <a:rPr lang="en-US" sz="800" spc="-10">
                  <a:latin typeface="Arial MT"/>
                  <a:cs typeface="Arial MT"/>
                </a:rPr>
                <a:t> UD Trucks tại Việt Nam</a:t>
              </a:r>
              <a:endParaRPr sz="800">
                <a:latin typeface="Arial MT"/>
                <a:cs typeface="Arial MT"/>
              </a:endParaRPr>
            </a:p>
          </p:txBody>
        </p:sp>
        <p:grpSp>
          <p:nvGrpSpPr>
            <p:cNvPr id="59" name="Group 58">
              <a:extLst>
                <a:ext uri="{FF2B5EF4-FFF2-40B4-BE49-F238E27FC236}">
                  <a16:creationId xmlns:a16="http://schemas.microsoft.com/office/drawing/2014/main" id="{2B0A753D-33BF-4F64-71C8-875A39A28A51}"/>
                </a:ext>
              </a:extLst>
            </p:cNvPr>
            <p:cNvGrpSpPr/>
            <p:nvPr/>
          </p:nvGrpSpPr>
          <p:grpSpPr>
            <a:xfrm>
              <a:off x="3728272" y="4717298"/>
              <a:ext cx="242570" cy="242570"/>
              <a:chOff x="4708363" y="2171380"/>
              <a:chExt cx="242570" cy="242570"/>
            </a:xfrm>
          </p:grpSpPr>
          <p:pic>
            <p:nvPicPr>
              <p:cNvPr id="88" name="object 11">
                <a:extLst>
                  <a:ext uri="{FF2B5EF4-FFF2-40B4-BE49-F238E27FC236}">
                    <a16:creationId xmlns:a16="http://schemas.microsoft.com/office/drawing/2014/main" id="{6B677A3B-B29A-D0D5-B8FA-0260BADDEC99}"/>
                  </a:ext>
                </a:extLst>
              </p:cNvPr>
              <p:cNvPicPr/>
              <p:nvPr/>
            </p:nvPicPr>
            <p:blipFill>
              <a:blip r:embed="rId7" cstate="print"/>
              <a:stretch>
                <a:fillRect/>
              </a:stretch>
            </p:blipFill>
            <p:spPr>
              <a:xfrm>
                <a:off x="4708363" y="2171380"/>
                <a:ext cx="242315" cy="242315"/>
              </a:xfrm>
              <a:prstGeom prst="rect">
                <a:avLst/>
              </a:prstGeom>
            </p:spPr>
          </p:pic>
          <p:sp>
            <p:nvSpPr>
              <p:cNvPr id="89" name="object 12">
                <a:extLst>
                  <a:ext uri="{FF2B5EF4-FFF2-40B4-BE49-F238E27FC236}">
                    <a16:creationId xmlns:a16="http://schemas.microsoft.com/office/drawing/2014/main" id="{E51910F0-3A9E-3567-9638-BC46CB96724D}"/>
                  </a:ext>
                </a:extLst>
              </p:cNvPr>
              <p:cNvSpPr/>
              <p:nvPr/>
            </p:nvSpPr>
            <p:spPr>
              <a:xfrm>
                <a:off x="4708363" y="2171380"/>
                <a:ext cx="242570" cy="242570"/>
              </a:xfrm>
              <a:custGeom>
                <a:avLst/>
                <a:gdLst/>
                <a:ahLst/>
                <a:cxnLst/>
                <a:rect l="l" t="t" r="r" b="b"/>
                <a:pathLst>
                  <a:path w="242570" h="242569">
                    <a:moveTo>
                      <a:pt x="0" y="121157"/>
                    </a:moveTo>
                    <a:lnTo>
                      <a:pt x="9520" y="73996"/>
                    </a:lnTo>
                    <a:lnTo>
                      <a:pt x="35485" y="35485"/>
                    </a:lnTo>
                    <a:lnTo>
                      <a:pt x="73996" y="9520"/>
                    </a:lnTo>
                    <a:lnTo>
                      <a:pt x="121157" y="0"/>
                    </a:lnTo>
                    <a:lnTo>
                      <a:pt x="168319" y="9520"/>
                    </a:lnTo>
                    <a:lnTo>
                      <a:pt x="206830" y="35485"/>
                    </a:lnTo>
                    <a:lnTo>
                      <a:pt x="232795" y="73996"/>
                    </a:lnTo>
                    <a:lnTo>
                      <a:pt x="242315" y="121157"/>
                    </a:lnTo>
                    <a:lnTo>
                      <a:pt x="232795" y="168319"/>
                    </a:lnTo>
                    <a:lnTo>
                      <a:pt x="206830" y="206830"/>
                    </a:lnTo>
                    <a:lnTo>
                      <a:pt x="168319" y="232795"/>
                    </a:lnTo>
                    <a:lnTo>
                      <a:pt x="121157" y="242315"/>
                    </a:lnTo>
                    <a:lnTo>
                      <a:pt x="73996" y="232795"/>
                    </a:lnTo>
                    <a:lnTo>
                      <a:pt x="35485" y="206830"/>
                    </a:lnTo>
                    <a:lnTo>
                      <a:pt x="9520" y="168319"/>
                    </a:lnTo>
                    <a:lnTo>
                      <a:pt x="0" y="121157"/>
                    </a:lnTo>
                    <a:close/>
                  </a:path>
                </a:pathLst>
              </a:custGeom>
              <a:ln w="25400">
                <a:solidFill>
                  <a:srgbClr val="FFFFFF"/>
                </a:solidFill>
              </a:ln>
            </p:spPr>
            <p:txBody>
              <a:bodyPr wrap="square" lIns="0" tIns="0" rIns="0" bIns="0" rtlCol="0"/>
              <a:lstStyle/>
              <a:p>
                <a:endParaRPr/>
              </a:p>
            </p:txBody>
          </p:sp>
        </p:grpSp>
        <p:sp>
          <p:nvSpPr>
            <p:cNvPr id="60" name="object 15">
              <a:extLst>
                <a:ext uri="{FF2B5EF4-FFF2-40B4-BE49-F238E27FC236}">
                  <a16:creationId xmlns:a16="http://schemas.microsoft.com/office/drawing/2014/main" id="{BB88D206-2095-2029-40C6-C38A1FF7A5D9}"/>
                </a:ext>
              </a:extLst>
            </p:cNvPr>
            <p:cNvSpPr txBox="1"/>
            <p:nvPr/>
          </p:nvSpPr>
          <p:spPr>
            <a:xfrm>
              <a:off x="3922601" y="4895931"/>
              <a:ext cx="687050" cy="740177"/>
            </a:xfrm>
            <a:prstGeom prst="rect">
              <a:avLst/>
            </a:prstGeom>
          </p:spPr>
          <p:txBody>
            <a:bodyPr vert="horz" wrap="square" lIns="0" tIns="41910" rIns="0" bIns="0" rtlCol="0">
              <a:spAutoFit/>
            </a:bodyPr>
            <a:lstStyle/>
            <a:p>
              <a:pPr marL="12700">
                <a:spcBef>
                  <a:spcPts val="330"/>
                </a:spcBef>
              </a:pPr>
              <a:r>
                <a:rPr sz="800" b="1" spc="-10">
                  <a:latin typeface="Arial"/>
                  <a:cs typeface="Arial"/>
                </a:rPr>
                <a:t>2021</a:t>
              </a:r>
              <a:endParaRPr sz="800">
                <a:latin typeface="Arial"/>
                <a:cs typeface="Arial"/>
              </a:endParaRPr>
            </a:p>
            <a:p>
              <a:pPr marL="12700">
                <a:spcBef>
                  <a:spcPts val="225"/>
                </a:spcBef>
              </a:pPr>
              <a:r>
                <a:rPr sz="800" spc="-10">
                  <a:latin typeface="Arial MT"/>
                  <a:cs typeface="Arial MT"/>
                </a:rPr>
                <a:t>10</a:t>
              </a:r>
              <a:r>
                <a:rPr sz="800" spc="-5">
                  <a:latin typeface="Arial MT"/>
                  <a:cs typeface="Arial MT"/>
                </a:rPr>
                <a:t>0</a:t>
              </a:r>
              <a:r>
                <a:rPr sz="800" spc="20">
                  <a:latin typeface="Arial MT"/>
                  <a:cs typeface="Arial MT"/>
                </a:rPr>
                <a:t> </a:t>
              </a:r>
              <a:r>
                <a:rPr sz="800" err="1">
                  <a:latin typeface="Arial MT"/>
                  <a:cs typeface="Arial MT"/>
                </a:rPr>
                <a:t>x</a:t>
              </a:r>
              <a:r>
                <a:rPr sz="800" spc="-10" err="1">
                  <a:latin typeface="Arial MT"/>
                  <a:cs typeface="Arial MT"/>
                </a:rPr>
                <a:t>e</a:t>
              </a:r>
              <a:r>
                <a:rPr lang="en-US" sz="800" spc="-5">
                  <a:latin typeface="Arial MT"/>
                  <a:cs typeface="Arial MT"/>
                </a:rPr>
                <a:t> </a:t>
              </a:r>
            </a:p>
            <a:p>
              <a:pPr marL="12700">
                <a:spcBef>
                  <a:spcPts val="225"/>
                </a:spcBef>
              </a:pPr>
              <a:r>
                <a:rPr lang="en-US" sz="800" spc="-5">
                  <a:latin typeface="Arial MT"/>
                  <a:cs typeface="Arial MT"/>
                </a:rPr>
                <a:t>UD Trucks </a:t>
              </a:r>
            </a:p>
            <a:p>
              <a:pPr marL="12700">
                <a:spcBef>
                  <a:spcPts val="225"/>
                </a:spcBef>
              </a:pPr>
              <a:r>
                <a:rPr lang="en-US" sz="800" spc="-5">
                  <a:latin typeface="Arial MT"/>
                  <a:cs typeface="Arial MT"/>
                </a:rPr>
                <a:t>đã </a:t>
              </a:r>
              <a:r>
                <a:rPr lang="en-US" sz="800" spc="-5" err="1">
                  <a:latin typeface="Arial MT"/>
                  <a:cs typeface="Arial MT"/>
                </a:rPr>
                <a:t>bán</a:t>
              </a:r>
              <a:endParaRPr sz="800">
                <a:latin typeface="Arial MT"/>
                <a:cs typeface="Arial MT"/>
              </a:endParaRPr>
            </a:p>
          </p:txBody>
        </p:sp>
        <p:sp>
          <p:nvSpPr>
            <p:cNvPr id="61" name="object 16">
              <a:extLst>
                <a:ext uri="{FF2B5EF4-FFF2-40B4-BE49-F238E27FC236}">
                  <a16:creationId xmlns:a16="http://schemas.microsoft.com/office/drawing/2014/main" id="{04A3FF6B-96E7-37F0-2BD4-62DA17223F98}"/>
                </a:ext>
              </a:extLst>
            </p:cNvPr>
            <p:cNvSpPr txBox="1"/>
            <p:nvPr/>
          </p:nvSpPr>
          <p:spPr>
            <a:xfrm>
              <a:off x="4500944" y="4522471"/>
              <a:ext cx="938530" cy="532175"/>
            </a:xfrm>
            <a:prstGeom prst="rect">
              <a:avLst/>
            </a:prstGeom>
          </p:spPr>
          <p:txBody>
            <a:bodyPr vert="horz" wrap="square" lIns="0" tIns="41910" rIns="0" bIns="0" rtlCol="0">
              <a:spAutoFit/>
            </a:bodyPr>
            <a:lstStyle/>
            <a:p>
              <a:pPr marL="12700">
                <a:spcBef>
                  <a:spcPts val="330"/>
                </a:spcBef>
              </a:pPr>
              <a:r>
                <a:rPr sz="800" b="1" spc="-10">
                  <a:latin typeface="Arial"/>
                  <a:cs typeface="Arial"/>
                </a:rPr>
                <a:t>2022</a:t>
              </a:r>
              <a:endParaRPr sz="800">
                <a:latin typeface="Arial"/>
                <a:cs typeface="Arial"/>
              </a:endParaRPr>
            </a:p>
            <a:p>
              <a:pPr marL="12700">
                <a:spcBef>
                  <a:spcPts val="225"/>
                </a:spcBef>
              </a:pPr>
              <a:r>
                <a:rPr sz="800" spc="-10">
                  <a:latin typeface="Arial MT"/>
                  <a:cs typeface="Arial MT"/>
                </a:rPr>
                <a:t>15</a:t>
              </a:r>
              <a:r>
                <a:rPr lang="en-US" sz="800" spc="-5">
                  <a:latin typeface="Arial MT"/>
                  <a:cs typeface="Arial MT"/>
                </a:rPr>
                <a:t>4</a:t>
              </a:r>
              <a:r>
                <a:rPr sz="800" spc="20">
                  <a:latin typeface="Arial MT"/>
                  <a:cs typeface="Arial MT"/>
                </a:rPr>
                <a:t> </a:t>
              </a:r>
              <a:r>
                <a:rPr sz="800" err="1">
                  <a:latin typeface="Arial MT"/>
                  <a:cs typeface="Arial MT"/>
                </a:rPr>
                <a:t>x</a:t>
              </a:r>
              <a:r>
                <a:rPr sz="800" spc="-10" err="1">
                  <a:latin typeface="Arial MT"/>
                  <a:cs typeface="Arial MT"/>
                </a:rPr>
                <a:t>e</a:t>
              </a:r>
              <a:r>
                <a:rPr lang="en-US" sz="800" spc="-5">
                  <a:latin typeface="Arial MT"/>
                  <a:cs typeface="Arial MT"/>
                </a:rPr>
                <a:t> </a:t>
              </a:r>
            </a:p>
            <a:p>
              <a:pPr marL="12700">
                <a:spcBef>
                  <a:spcPts val="225"/>
                </a:spcBef>
              </a:pPr>
              <a:r>
                <a:rPr lang="en-US" sz="800" spc="-5">
                  <a:latin typeface="Arial MT"/>
                  <a:cs typeface="Arial MT"/>
                </a:rPr>
                <a:t>UD Trucks đã </a:t>
              </a:r>
              <a:r>
                <a:rPr lang="en-US" sz="800" spc="-5" err="1">
                  <a:latin typeface="Arial MT"/>
                  <a:cs typeface="Arial MT"/>
                </a:rPr>
                <a:t>bán</a:t>
              </a:r>
              <a:endParaRPr sz="800">
                <a:latin typeface="Arial MT"/>
                <a:cs typeface="Arial MT"/>
              </a:endParaRPr>
            </a:p>
          </p:txBody>
        </p:sp>
        <p:grpSp>
          <p:nvGrpSpPr>
            <p:cNvPr id="62" name="object 17">
              <a:extLst>
                <a:ext uri="{FF2B5EF4-FFF2-40B4-BE49-F238E27FC236}">
                  <a16:creationId xmlns:a16="http://schemas.microsoft.com/office/drawing/2014/main" id="{8C2D5998-30F3-7CAA-B824-DAAA6353F185}"/>
                </a:ext>
              </a:extLst>
            </p:cNvPr>
            <p:cNvGrpSpPr/>
            <p:nvPr/>
          </p:nvGrpSpPr>
          <p:grpSpPr>
            <a:xfrm>
              <a:off x="4720433" y="3885146"/>
              <a:ext cx="424815" cy="423545"/>
              <a:chOff x="6737857" y="1841245"/>
              <a:chExt cx="424815" cy="423545"/>
            </a:xfrm>
          </p:grpSpPr>
          <p:sp>
            <p:nvSpPr>
              <p:cNvPr id="86" name="object 18">
                <a:extLst>
                  <a:ext uri="{FF2B5EF4-FFF2-40B4-BE49-F238E27FC236}">
                    <a16:creationId xmlns:a16="http://schemas.microsoft.com/office/drawing/2014/main" id="{1A47A300-AEDF-C768-1ECA-28D05B7A9B91}"/>
                  </a:ext>
                </a:extLst>
              </p:cNvPr>
              <p:cNvSpPr/>
              <p:nvPr/>
            </p:nvSpPr>
            <p:spPr>
              <a:xfrm>
                <a:off x="6750557" y="1853945"/>
                <a:ext cx="399415" cy="398145"/>
              </a:xfrm>
              <a:custGeom>
                <a:avLst/>
                <a:gdLst/>
                <a:ahLst/>
                <a:cxnLst/>
                <a:rect l="l" t="t" r="r" b="b"/>
                <a:pathLst>
                  <a:path w="399415" h="398144">
                    <a:moveTo>
                      <a:pt x="199644" y="0"/>
                    </a:moveTo>
                    <a:lnTo>
                      <a:pt x="153867" y="5252"/>
                    </a:lnTo>
                    <a:lnTo>
                      <a:pt x="111845" y="20214"/>
                    </a:lnTo>
                    <a:lnTo>
                      <a:pt x="74776" y="43691"/>
                    </a:lnTo>
                    <a:lnTo>
                      <a:pt x="43859" y="74490"/>
                    </a:lnTo>
                    <a:lnTo>
                      <a:pt x="20291" y="111417"/>
                    </a:lnTo>
                    <a:lnTo>
                      <a:pt x="5272" y="153279"/>
                    </a:lnTo>
                    <a:lnTo>
                      <a:pt x="0" y="198882"/>
                    </a:lnTo>
                    <a:lnTo>
                      <a:pt x="5272" y="244484"/>
                    </a:lnTo>
                    <a:lnTo>
                      <a:pt x="20291" y="286346"/>
                    </a:lnTo>
                    <a:lnTo>
                      <a:pt x="43859" y="323273"/>
                    </a:lnTo>
                    <a:lnTo>
                      <a:pt x="74776" y="354072"/>
                    </a:lnTo>
                    <a:lnTo>
                      <a:pt x="111845" y="377549"/>
                    </a:lnTo>
                    <a:lnTo>
                      <a:pt x="153867" y="392511"/>
                    </a:lnTo>
                    <a:lnTo>
                      <a:pt x="199644" y="397764"/>
                    </a:lnTo>
                    <a:lnTo>
                      <a:pt x="245420" y="392511"/>
                    </a:lnTo>
                    <a:lnTo>
                      <a:pt x="287442" y="377549"/>
                    </a:lnTo>
                    <a:lnTo>
                      <a:pt x="324511" y="354072"/>
                    </a:lnTo>
                    <a:lnTo>
                      <a:pt x="355428" y="323273"/>
                    </a:lnTo>
                    <a:lnTo>
                      <a:pt x="378996" y="286346"/>
                    </a:lnTo>
                    <a:lnTo>
                      <a:pt x="394015" y="244484"/>
                    </a:lnTo>
                    <a:lnTo>
                      <a:pt x="399288" y="198882"/>
                    </a:lnTo>
                    <a:lnTo>
                      <a:pt x="394015" y="153279"/>
                    </a:lnTo>
                    <a:lnTo>
                      <a:pt x="378996" y="111417"/>
                    </a:lnTo>
                    <a:lnTo>
                      <a:pt x="355428" y="74490"/>
                    </a:lnTo>
                    <a:lnTo>
                      <a:pt x="324511" y="43691"/>
                    </a:lnTo>
                    <a:lnTo>
                      <a:pt x="287442" y="20214"/>
                    </a:lnTo>
                    <a:lnTo>
                      <a:pt x="245420" y="5252"/>
                    </a:lnTo>
                    <a:lnTo>
                      <a:pt x="199644" y="0"/>
                    </a:lnTo>
                    <a:close/>
                  </a:path>
                </a:pathLst>
              </a:custGeom>
              <a:solidFill>
                <a:srgbClr val="D2090F"/>
              </a:solidFill>
            </p:spPr>
            <p:txBody>
              <a:bodyPr wrap="square" lIns="0" tIns="0" rIns="0" bIns="0" rtlCol="0"/>
              <a:lstStyle/>
              <a:p>
                <a:endParaRPr/>
              </a:p>
            </p:txBody>
          </p:sp>
          <p:sp>
            <p:nvSpPr>
              <p:cNvPr id="87" name="object 19">
                <a:extLst>
                  <a:ext uri="{FF2B5EF4-FFF2-40B4-BE49-F238E27FC236}">
                    <a16:creationId xmlns:a16="http://schemas.microsoft.com/office/drawing/2014/main" id="{C2CECAFD-0292-E44D-033A-939C81566402}"/>
                  </a:ext>
                </a:extLst>
              </p:cNvPr>
              <p:cNvSpPr/>
              <p:nvPr/>
            </p:nvSpPr>
            <p:spPr>
              <a:xfrm>
                <a:off x="6750557" y="1853945"/>
                <a:ext cx="399415" cy="398145"/>
              </a:xfrm>
              <a:custGeom>
                <a:avLst/>
                <a:gdLst/>
                <a:ahLst/>
                <a:cxnLst/>
                <a:rect l="l" t="t" r="r" b="b"/>
                <a:pathLst>
                  <a:path w="399415" h="398144">
                    <a:moveTo>
                      <a:pt x="0" y="198882"/>
                    </a:moveTo>
                    <a:lnTo>
                      <a:pt x="5272" y="153279"/>
                    </a:lnTo>
                    <a:lnTo>
                      <a:pt x="20291" y="111417"/>
                    </a:lnTo>
                    <a:lnTo>
                      <a:pt x="43859" y="74490"/>
                    </a:lnTo>
                    <a:lnTo>
                      <a:pt x="74776" y="43691"/>
                    </a:lnTo>
                    <a:lnTo>
                      <a:pt x="111845" y="20214"/>
                    </a:lnTo>
                    <a:lnTo>
                      <a:pt x="153867" y="5252"/>
                    </a:lnTo>
                    <a:lnTo>
                      <a:pt x="199644" y="0"/>
                    </a:lnTo>
                    <a:lnTo>
                      <a:pt x="245420" y="5252"/>
                    </a:lnTo>
                    <a:lnTo>
                      <a:pt x="287442" y="20214"/>
                    </a:lnTo>
                    <a:lnTo>
                      <a:pt x="324511" y="43691"/>
                    </a:lnTo>
                    <a:lnTo>
                      <a:pt x="355428" y="74490"/>
                    </a:lnTo>
                    <a:lnTo>
                      <a:pt x="378996" y="111417"/>
                    </a:lnTo>
                    <a:lnTo>
                      <a:pt x="394015" y="153279"/>
                    </a:lnTo>
                    <a:lnTo>
                      <a:pt x="399288" y="198882"/>
                    </a:lnTo>
                    <a:lnTo>
                      <a:pt x="394015" y="244484"/>
                    </a:lnTo>
                    <a:lnTo>
                      <a:pt x="378996" y="286346"/>
                    </a:lnTo>
                    <a:lnTo>
                      <a:pt x="355428" y="323273"/>
                    </a:lnTo>
                    <a:lnTo>
                      <a:pt x="324511" y="354072"/>
                    </a:lnTo>
                    <a:lnTo>
                      <a:pt x="287442" y="377549"/>
                    </a:lnTo>
                    <a:lnTo>
                      <a:pt x="245420" y="392511"/>
                    </a:lnTo>
                    <a:lnTo>
                      <a:pt x="199644" y="397764"/>
                    </a:lnTo>
                    <a:lnTo>
                      <a:pt x="153867" y="392511"/>
                    </a:lnTo>
                    <a:lnTo>
                      <a:pt x="111845" y="377549"/>
                    </a:lnTo>
                    <a:lnTo>
                      <a:pt x="74776" y="354072"/>
                    </a:lnTo>
                    <a:lnTo>
                      <a:pt x="43859" y="323273"/>
                    </a:lnTo>
                    <a:lnTo>
                      <a:pt x="20291" y="286346"/>
                    </a:lnTo>
                    <a:lnTo>
                      <a:pt x="5272" y="244484"/>
                    </a:lnTo>
                    <a:lnTo>
                      <a:pt x="0" y="198882"/>
                    </a:lnTo>
                    <a:close/>
                  </a:path>
                </a:pathLst>
              </a:custGeom>
              <a:ln w="25400">
                <a:solidFill>
                  <a:srgbClr val="FFFFFF"/>
                </a:solidFill>
              </a:ln>
            </p:spPr>
            <p:txBody>
              <a:bodyPr wrap="square" lIns="0" tIns="0" rIns="0" bIns="0" rtlCol="0"/>
              <a:lstStyle/>
              <a:p>
                <a:endParaRPr/>
              </a:p>
            </p:txBody>
          </p:sp>
        </p:grpSp>
        <p:sp>
          <p:nvSpPr>
            <p:cNvPr id="63" name="object 20">
              <a:extLst>
                <a:ext uri="{FF2B5EF4-FFF2-40B4-BE49-F238E27FC236}">
                  <a16:creationId xmlns:a16="http://schemas.microsoft.com/office/drawing/2014/main" id="{18B8426A-05A3-5525-036B-E3D8AE34473A}"/>
                </a:ext>
              </a:extLst>
            </p:cNvPr>
            <p:cNvSpPr txBox="1"/>
            <p:nvPr/>
          </p:nvSpPr>
          <p:spPr>
            <a:xfrm>
              <a:off x="5010097" y="4242237"/>
              <a:ext cx="847319" cy="529141"/>
            </a:xfrm>
            <a:prstGeom prst="rect">
              <a:avLst/>
            </a:prstGeom>
          </p:spPr>
          <p:txBody>
            <a:bodyPr vert="horz" wrap="square" lIns="0" tIns="41910" rIns="0" bIns="0" rtlCol="0">
              <a:spAutoFit/>
            </a:bodyPr>
            <a:lstStyle/>
            <a:p>
              <a:pPr marL="38100">
                <a:spcBef>
                  <a:spcPts val="330"/>
                </a:spcBef>
              </a:pPr>
              <a:r>
                <a:rPr sz="800" b="1" spc="-10">
                  <a:latin typeface="Arial"/>
                  <a:cs typeface="Arial"/>
                </a:rPr>
                <a:t>2023</a:t>
              </a:r>
              <a:endParaRPr sz="800">
                <a:latin typeface="Arial"/>
                <a:cs typeface="Arial"/>
              </a:endParaRPr>
            </a:p>
            <a:p>
              <a:pPr marL="38100">
                <a:spcBef>
                  <a:spcPts val="225"/>
                </a:spcBef>
              </a:pPr>
              <a:r>
                <a:rPr sz="800" spc="-335">
                  <a:latin typeface="Arial MT"/>
                  <a:cs typeface="Arial MT"/>
                </a:rPr>
                <a:t> </a:t>
              </a:r>
              <a:r>
                <a:rPr lang="en-US" sz="800" spc="-10">
                  <a:latin typeface="Arial MT"/>
                  <a:cs typeface="Arial MT"/>
                </a:rPr>
                <a:t>250</a:t>
              </a:r>
              <a:r>
                <a:rPr sz="800" spc="15">
                  <a:latin typeface="Arial MT"/>
                  <a:cs typeface="Arial MT"/>
                </a:rPr>
                <a:t> </a:t>
              </a:r>
              <a:r>
                <a:rPr sz="800" err="1">
                  <a:latin typeface="Arial MT"/>
                  <a:cs typeface="Arial MT"/>
                </a:rPr>
                <a:t>x</a:t>
              </a:r>
              <a:r>
                <a:rPr sz="800" spc="-10" err="1">
                  <a:latin typeface="Arial MT"/>
                  <a:cs typeface="Arial MT"/>
                </a:rPr>
                <a:t>e</a:t>
              </a:r>
              <a:r>
                <a:rPr lang="en-US" sz="800" spc="-10">
                  <a:latin typeface="Arial MT"/>
                  <a:cs typeface="Arial MT"/>
                </a:rPr>
                <a:t> </a:t>
              </a:r>
            </a:p>
            <a:p>
              <a:pPr marL="38100">
                <a:spcBef>
                  <a:spcPts val="225"/>
                </a:spcBef>
              </a:pPr>
              <a:r>
                <a:rPr lang="en-US" sz="800" spc="-10">
                  <a:latin typeface="Arial MT"/>
                  <a:cs typeface="Arial MT"/>
                </a:rPr>
                <a:t>UD Trucks</a:t>
              </a:r>
              <a:endParaRPr sz="800">
                <a:latin typeface="Arial MT"/>
                <a:cs typeface="Arial MT"/>
              </a:endParaRPr>
            </a:p>
          </p:txBody>
        </p:sp>
        <p:pic>
          <p:nvPicPr>
            <p:cNvPr id="64" name="object 24">
              <a:extLst>
                <a:ext uri="{FF2B5EF4-FFF2-40B4-BE49-F238E27FC236}">
                  <a16:creationId xmlns:a16="http://schemas.microsoft.com/office/drawing/2014/main" id="{635A1615-9EEC-542F-BF64-2E2770F6DE47}"/>
                </a:ext>
              </a:extLst>
            </p:cNvPr>
            <p:cNvPicPr/>
            <p:nvPr/>
          </p:nvPicPr>
          <p:blipFill>
            <a:blip r:embed="rId8" cstate="print"/>
            <a:stretch>
              <a:fillRect/>
            </a:stretch>
          </p:blipFill>
          <p:spPr>
            <a:xfrm>
              <a:off x="2188319" y="6016215"/>
              <a:ext cx="522154" cy="456981"/>
            </a:xfrm>
            <a:prstGeom prst="rect">
              <a:avLst/>
            </a:prstGeom>
          </p:spPr>
        </p:pic>
        <p:sp>
          <p:nvSpPr>
            <p:cNvPr id="65" name="object 25">
              <a:extLst>
                <a:ext uri="{FF2B5EF4-FFF2-40B4-BE49-F238E27FC236}">
                  <a16:creationId xmlns:a16="http://schemas.microsoft.com/office/drawing/2014/main" id="{1776D854-145D-EE1D-A74E-4482B52E73A3}"/>
                </a:ext>
              </a:extLst>
            </p:cNvPr>
            <p:cNvSpPr txBox="1"/>
            <p:nvPr/>
          </p:nvSpPr>
          <p:spPr>
            <a:xfrm>
              <a:off x="8371802" y="2618840"/>
              <a:ext cx="842019" cy="402674"/>
            </a:xfrm>
            <a:prstGeom prst="rect">
              <a:avLst/>
            </a:prstGeom>
          </p:spPr>
          <p:txBody>
            <a:bodyPr vert="horz" wrap="square" lIns="0" tIns="12065" rIns="0" bIns="0" rtlCol="0">
              <a:spAutoFit/>
            </a:bodyPr>
            <a:lstStyle/>
            <a:p>
              <a:pPr marL="219710" marR="5080" indent="-207645" algn="ctr">
                <a:spcBef>
                  <a:spcPts val="95"/>
                </a:spcBef>
              </a:pPr>
              <a:r>
                <a:rPr lang="en-US" sz="1000" spc="10">
                  <a:latin typeface="Arial MT"/>
                  <a:cs typeface="Arial MT"/>
                </a:rPr>
                <a:t>Thành Tựu</a:t>
              </a:r>
            </a:p>
            <a:p>
              <a:pPr marL="219710" marR="5080" indent="-207645" algn="ctr">
                <a:spcBef>
                  <a:spcPts val="95"/>
                </a:spcBef>
              </a:pPr>
              <a:r>
                <a:rPr lang="en-US" sz="1000" spc="10">
                  <a:latin typeface="Arial MT"/>
                  <a:cs typeface="Arial MT"/>
                </a:rPr>
                <a:t>Ấn Tượng</a:t>
              </a:r>
              <a:endParaRPr sz="1000">
                <a:latin typeface="Arial MT"/>
                <a:cs typeface="Arial MT"/>
              </a:endParaRPr>
            </a:p>
          </p:txBody>
        </p:sp>
        <p:pic>
          <p:nvPicPr>
            <p:cNvPr id="66" name="object 26">
              <a:extLst>
                <a:ext uri="{FF2B5EF4-FFF2-40B4-BE49-F238E27FC236}">
                  <a16:creationId xmlns:a16="http://schemas.microsoft.com/office/drawing/2014/main" id="{690837B4-724D-F340-372C-85CE0D5D3E32}"/>
                </a:ext>
              </a:extLst>
            </p:cNvPr>
            <p:cNvPicPr/>
            <p:nvPr/>
          </p:nvPicPr>
          <p:blipFill>
            <a:blip r:embed="rId9" cstate="print"/>
            <a:stretch>
              <a:fillRect/>
            </a:stretch>
          </p:blipFill>
          <p:spPr>
            <a:xfrm>
              <a:off x="8454088" y="1983715"/>
              <a:ext cx="662199" cy="584121"/>
            </a:xfrm>
            <a:prstGeom prst="rect">
              <a:avLst/>
            </a:prstGeom>
          </p:spPr>
        </p:pic>
        <p:grpSp>
          <p:nvGrpSpPr>
            <p:cNvPr id="67" name="object 17">
              <a:extLst>
                <a:ext uri="{FF2B5EF4-FFF2-40B4-BE49-F238E27FC236}">
                  <a16:creationId xmlns:a16="http://schemas.microsoft.com/office/drawing/2014/main" id="{5E3C3A7B-F1F9-863F-99C2-BD5DD2FC907D}"/>
                </a:ext>
              </a:extLst>
            </p:cNvPr>
            <p:cNvGrpSpPr/>
            <p:nvPr/>
          </p:nvGrpSpPr>
          <p:grpSpPr>
            <a:xfrm>
              <a:off x="5310233" y="3543168"/>
              <a:ext cx="609600" cy="590127"/>
              <a:chOff x="6737857" y="1841245"/>
              <a:chExt cx="424815" cy="423545"/>
            </a:xfrm>
          </p:grpSpPr>
          <p:sp>
            <p:nvSpPr>
              <p:cNvPr id="84" name="object 18">
                <a:extLst>
                  <a:ext uri="{FF2B5EF4-FFF2-40B4-BE49-F238E27FC236}">
                    <a16:creationId xmlns:a16="http://schemas.microsoft.com/office/drawing/2014/main" id="{65EF4A7B-1541-1942-BB36-A4911128CEE0}"/>
                  </a:ext>
                </a:extLst>
              </p:cNvPr>
              <p:cNvSpPr/>
              <p:nvPr/>
            </p:nvSpPr>
            <p:spPr>
              <a:xfrm>
                <a:off x="6750557" y="1853945"/>
                <a:ext cx="399415" cy="398145"/>
              </a:xfrm>
              <a:custGeom>
                <a:avLst/>
                <a:gdLst/>
                <a:ahLst/>
                <a:cxnLst/>
                <a:rect l="l" t="t" r="r" b="b"/>
                <a:pathLst>
                  <a:path w="399415" h="398144">
                    <a:moveTo>
                      <a:pt x="199644" y="0"/>
                    </a:moveTo>
                    <a:lnTo>
                      <a:pt x="153867" y="5252"/>
                    </a:lnTo>
                    <a:lnTo>
                      <a:pt x="111845" y="20214"/>
                    </a:lnTo>
                    <a:lnTo>
                      <a:pt x="74776" y="43691"/>
                    </a:lnTo>
                    <a:lnTo>
                      <a:pt x="43859" y="74490"/>
                    </a:lnTo>
                    <a:lnTo>
                      <a:pt x="20291" y="111417"/>
                    </a:lnTo>
                    <a:lnTo>
                      <a:pt x="5272" y="153279"/>
                    </a:lnTo>
                    <a:lnTo>
                      <a:pt x="0" y="198882"/>
                    </a:lnTo>
                    <a:lnTo>
                      <a:pt x="5272" y="244484"/>
                    </a:lnTo>
                    <a:lnTo>
                      <a:pt x="20291" y="286346"/>
                    </a:lnTo>
                    <a:lnTo>
                      <a:pt x="43859" y="323273"/>
                    </a:lnTo>
                    <a:lnTo>
                      <a:pt x="74776" y="354072"/>
                    </a:lnTo>
                    <a:lnTo>
                      <a:pt x="111845" y="377549"/>
                    </a:lnTo>
                    <a:lnTo>
                      <a:pt x="153867" y="392511"/>
                    </a:lnTo>
                    <a:lnTo>
                      <a:pt x="199644" y="397764"/>
                    </a:lnTo>
                    <a:lnTo>
                      <a:pt x="245420" y="392511"/>
                    </a:lnTo>
                    <a:lnTo>
                      <a:pt x="287442" y="377549"/>
                    </a:lnTo>
                    <a:lnTo>
                      <a:pt x="324511" y="354072"/>
                    </a:lnTo>
                    <a:lnTo>
                      <a:pt x="355428" y="323273"/>
                    </a:lnTo>
                    <a:lnTo>
                      <a:pt x="378996" y="286346"/>
                    </a:lnTo>
                    <a:lnTo>
                      <a:pt x="394015" y="244484"/>
                    </a:lnTo>
                    <a:lnTo>
                      <a:pt x="399288" y="198882"/>
                    </a:lnTo>
                    <a:lnTo>
                      <a:pt x="394015" y="153279"/>
                    </a:lnTo>
                    <a:lnTo>
                      <a:pt x="378996" y="111417"/>
                    </a:lnTo>
                    <a:lnTo>
                      <a:pt x="355428" y="74490"/>
                    </a:lnTo>
                    <a:lnTo>
                      <a:pt x="324511" y="43691"/>
                    </a:lnTo>
                    <a:lnTo>
                      <a:pt x="287442" y="20214"/>
                    </a:lnTo>
                    <a:lnTo>
                      <a:pt x="245420" y="5252"/>
                    </a:lnTo>
                    <a:lnTo>
                      <a:pt x="199644" y="0"/>
                    </a:lnTo>
                    <a:close/>
                  </a:path>
                </a:pathLst>
              </a:custGeom>
              <a:solidFill>
                <a:srgbClr val="D2090F"/>
              </a:solidFill>
            </p:spPr>
            <p:txBody>
              <a:bodyPr wrap="square" lIns="0" tIns="0" rIns="0" bIns="0" rtlCol="0"/>
              <a:lstStyle/>
              <a:p>
                <a:endParaRPr/>
              </a:p>
            </p:txBody>
          </p:sp>
          <p:sp>
            <p:nvSpPr>
              <p:cNvPr id="85" name="object 19">
                <a:extLst>
                  <a:ext uri="{FF2B5EF4-FFF2-40B4-BE49-F238E27FC236}">
                    <a16:creationId xmlns:a16="http://schemas.microsoft.com/office/drawing/2014/main" id="{0AA5F2A9-6BB7-A548-D925-BB87F89D597C}"/>
                  </a:ext>
                </a:extLst>
              </p:cNvPr>
              <p:cNvSpPr/>
              <p:nvPr/>
            </p:nvSpPr>
            <p:spPr>
              <a:xfrm>
                <a:off x="6750557" y="1853945"/>
                <a:ext cx="399415" cy="398145"/>
              </a:xfrm>
              <a:custGeom>
                <a:avLst/>
                <a:gdLst/>
                <a:ahLst/>
                <a:cxnLst/>
                <a:rect l="l" t="t" r="r" b="b"/>
                <a:pathLst>
                  <a:path w="399415" h="398144">
                    <a:moveTo>
                      <a:pt x="0" y="198882"/>
                    </a:moveTo>
                    <a:lnTo>
                      <a:pt x="5272" y="153279"/>
                    </a:lnTo>
                    <a:lnTo>
                      <a:pt x="20291" y="111417"/>
                    </a:lnTo>
                    <a:lnTo>
                      <a:pt x="43859" y="74490"/>
                    </a:lnTo>
                    <a:lnTo>
                      <a:pt x="74776" y="43691"/>
                    </a:lnTo>
                    <a:lnTo>
                      <a:pt x="111845" y="20214"/>
                    </a:lnTo>
                    <a:lnTo>
                      <a:pt x="153867" y="5252"/>
                    </a:lnTo>
                    <a:lnTo>
                      <a:pt x="199644" y="0"/>
                    </a:lnTo>
                    <a:lnTo>
                      <a:pt x="245420" y="5252"/>
                    </a:lnTo>
                    <a:lnTo>
                      <a:pt x="287442" y="20214"/>
                    </a:lnTo>
                    <a:lnTo>
                      <a:pt x="324511" y="43691"/>
                    </a:lnTo>
                    <a:lnTo>
                      <a:pt x="355428" y="74490"/>
                    </a:lnTo>
                    <a:lnTo>
                      <a:pt x="378996" y="111417"/>
                    </a:lnTo>
                    <a:lnTo>
                      <a:pt x="394015" y="153279"/>
                    </a:lnTo>
                    <a:lnTo>
                      <a:pt x="399288" y="198882"/>
                    </a:lnTo>
                    <a:lnTo>
                      <a:pt x="394015" y="244484"/>
                    </a:lnTo>
                    <a:lnTo>
                      <a:pt x="378996" y="286346"/>
                    </a:lnTo>
                    <a:lnTo>
                      <a:pt x="355428" y="323273"/>
                    </a:lnTo>
                    <a:lnTo>
                      <a:pt x="324511" y="354072"/>
                    </a:lnTo>
                    <a:lnTo>
                      <a:pt x="287442" y="377549"/>
                    </a:lnTo>
                    <a:lnTo>
                      <a:pt x="245420" y="392511"/>
                    </a:lnTo>
                    <a:lnTo>
                      <a:pt x="199644" y="397764"/>
                    </a:lnTo>
                    <a:lnTo>
                      <a:pt x="153867" y="392511"/>
                    </a:lnTo>
                    <a:lnTo>
                      <a:pt x="111845" y="377549"/>
                    </a:lnTo>
                    <a:lnTo>
                      <a:pt x="74776" y="354072"/>
                    </a:lnTo>
                    <a:lnTo>
                      <a:pt x="43859" y="323273"/>
                    </a:lnTo>
                    <a:lnTo>
                      <a:pt x="20291" y="286346"/>
                    </a:lnTo>
                    <a:lnTo>
                      <a:pt x="5272" y="244484"/>
                    </a:lnTo>
                    <a:lnTo>
                      <a:pt x="0" y="198882"/>
                    </a:lnTo>
                    <a:close/>
                  </a:path>
                </a:pathLst>
              </a:custGeom>
              <a:ln w="25400">
                <a:solidFill>
                  <a:srgbClr val="FFFFFF"/>
                </a:solidFill>
              </a:ln>
            </p:spPr>
            <p:txBody>
              <a:bodyPr wrap="square" lIns="0" tIns="0" rIns="0" bIns="0" rtlCol="0"/>
              <a:lstStyle/>
              <a:p>
                <a:endParaRPr/>
              </a:p>
            </p:txBody>
          </p:sp>
        </p:grpSp>
        <p:sp>
          <p:nvSpPr>
            <p:cNvPr id="68" name="object 20">
              <a:extLst>
                <a:ext uri="{FF2B5EF4-FFF2-40B4-BE49-F238E27FC236}">
                  <a16:creationId xmlns:a16="http://schemas.microsoft.com/office/drawing/2014/main" id="{CE6897D7-5AC5-4663-167C-8CCE7C14F255}"/>
                </a:ext>
              </a:extLst>
            </p:cNvPr>
            <p:cNvSpPr txBox="1"/>
            <p:nvPr/>
          </p:nvSpPr>
          <p:spPr>
            <a:xfrm>
              <a:off x="5746398" y="4054259"/>
              <a:ext cx="771411" cy="529141"/>
            </a:xfrm>
            <a:prstGeom prst="rect">
              <a:avLst/>
            </a:prstGeom>
          </p:spPr>
          <p:txBody>
            <a:bodyPr vert="horz" wrap="square" lIns="0" tIns="41910" rIns="0" bIns="0" rtlCol="0">
              <a:spAutoFit/>
            </a:bodyPr>
            <a:lstStyle/>
            <a:p>
              <a:pPr marL="38100">
                <a:spcBef>
                  <a:spcPts val="330"/>
                </a:spcBef>
              </a:pPr>
              <a:r>
                <a:rPr sz="800" b="1" spc="-10">
                  <a:latin typeface="Arial"/>
                  <a:cs typeface="Arial"/>
                </a:rPr>
                <a:t>202</a:t>
              </a:r>
              <a:r>
                <a:rPr lang="en-US" sz="800" b="1" spc="-10">
                  <a:latin typeface="Arial"/>
                  <a:cs typeface="Arial"/>
                </a:rPr>
                <a:t>4</a:t>
              </a:r>
              <a:endParaRPr sz="800">
                <a:latin typeface="Arial"/>
                <a:cs typeface="Arial"/>
              </a:endParaRPr>
            </a:p>
            <a:p>
              <a:pPr marL="38100">
                <a:spcBef>
                  <a:spcPts val="225"/>
                </a:spcBef>
              </a:pPr>
              <a:r>
                <a:rPr lang="en-US" sz="800" spc="-15">
                  <a:latin typeface="Arial MT"/>
                  <a:cs typeface="Arial MT"/>
                </a:rPr>
                <a:t>350</a:t>
              </a:r>
              <a:r>
                <a:rPr sz="800" spc="15">
                  <a:latin typeface="Arial MT"/>
                  <a:cs typeface="Arial MT"/>
                </a:rPr>
                <a:t> </a:t>
              </a:r>
              <a:r>
                <a:rPr sz="800" err="1">
                  <a:latin typeface="Arial MT"/>
                  <a:cs typeface="Arial MT"/>
                </a:rPr>
                <a:t>x</a:t>
              </a:r>
              <a:r>
                <a:rPr sz="800" spc="-10" err="1">
                  <a:latin typeface="Arial MT"/>
                  <a:cs typeface="Arial MT"/>
                </a:rPr>
                <a:t>e</a:t>
              </a:r>
              <a:r>
                <a:rPr lang="en-US" sz="800" spc="-10">
                  <a:latin typeface="Arial MT"/>
                  <a:cs typeface="Arial MT"/>
                </a:rPr>
                <a:t> </a:t>
              </a:r>
            </a:p>
            <a:p>
              <a:pPr marL="38100">
                <a:spcBef>
                  <a:spcPts val="225"/>
                </a:spcBef>
              </a:pPr>
              <a:r>
                <a:rPr lang="en-US" sz="800" spc="-10">
                  <a:latin typeface="Arial MT"/>
                  <a:cs typeface="Arial MT"/>
                </a:rPr>
                <a:t>UD Trucks</a:t>
              </a:r>
              <a:endParaRPr sz="800">
                <a:latin typeface="Arial MT"/>
                <a:cs typeface="Arial MT"/>
              </a:endParaRPr>
            </a:p>
          </p:txBody>
        </p:sp>
        <p:grpSp>
          <p:nvGrpSpPr>
            <p:cNvPr id="69" name="object 17">
              <a:extLst>
                <a:ext uri="{FF2B5EF4-FFF2-40B4-BE49-F238E27FC236}">
                  <a16:creationId xmlns:a16="http://schemas.microsoft.com/office/drawing/2014/main" id="{8C47C70C-902C-4351-B8D0-072A07B37B14}"/>
                </a:ext>
              </a:extLst>
            </p:cNvPr>
            <p:cNvGrpSpPr/>
            <p:nvPr/>
          </p:nvGrpSpPr>
          <p:grpSpPr>
            <a:xfrm>
              <a:off x="6006552" y="3272756"/>
              <a:ext cx="696767" cy="674255"/>
              <a:chOff x="6737857" y="1841245"/>
              <a:chExt cx="424815" cy="423545"/>
            </a:xfrm>
          </p:grpSpPr>
          <p:sp>
            <p:nvSpPr>
              <p:cNvPr id="82" name="object 18">
                <a:extLst>
                  <a:ext uri="{FF2B5EF4-FFF2-40B4-BE49-F238E27FC236}">
                    <a16:creationId xmlns:a16="http://schemas.microsoft.com/office/drawing/2014/main" id="{F58FF2E8-FB8E-F277-C820-920B970A9A9F}"/>
                  </a:ext>
                </a:extLst>
              </p:cNvPr>
              <p:cNvSpPr/>
              <p:nvPr/>
            </p:nvSpPr>
            <p:spPr>
              <a:xfrm>
                <a:off x="6750557" y="1853945"/>
                <a:ext cx="399415" cy="398145"/>
              </a:xfrm>
              <a:custGeom>
                <a:avLst/>
                <a:gdLst/>
                <a:ahLst/>
                <a:cxnLst/>
                <a:rect l="l" t="t" r="r" b="b"/>
                <a:pathLst>
                  <a:path w="399415" h="398144">
                    <a:moveTo>
                      <a:pt x="199644" y="0"/>
                    </a:moveTo>
                    <a:lnTo>
                      <a:pt x="153867" y="5252"/>
                    </a:lnTo>
                    <a:lnTo>
                      <a:pt x="111845" y="20214"/>
                    </a:lnTo>
                    <a:lnTo>
                      <a:pt x="74776" y="43691"/>
                    </a:lnTo>
                    <a:lnTo>
                      <a:pt x="43859" y="74490"/>
                    </a:lnTo>
                    <a:lnTo>
                      <a:pt x="20291" y="111417"/>
                    </a:lnTo>
                    <a:lnTo>
                      <a:pt x="5272" y="153279"/>
                    </a:lnTo>
                    <a:lnTo>
                      <a:pt x="0" y="198882"/>
                    </a:lnTo>
                    <a:lnTo>
                      <a:pt x="5272" y="244484"/>
                    </a:lnTo>
                    <a:lnTo>
                      <a:pt x="20291" y="286346"/>
                    </a:lnTo>
                    <a:lnTo>
                      <a:pt x="43859" y="323273"/>
                    </a:lnTo>
                    <a:lnTo>
                      <a:pt x="74776" y="354072"/>
                    </a:lnTo>
                    <a:lnTo>
                      <a:pt x="111845" y="377549"/>
                    </a:lnTo>
                    <a:lnTo>
                      <a:pt x="153867" y="392511"/>
                    </a:lnTo>
                    <a:lnTo>
                      <a:pt x="199644" y="397764"/>
                    </a:lnTo>
                    <a:lnTo>
                      <a:pt x="245420" y="392511"/>
                    </a:lnTo>
                    <a:lnTo>
                      <a:pt x="287442" y="377549"/>
                    </a:lnTo>
                    <a:lnTo>
                      <a:pt x="324511" y="354072"/>
                    </a:lnTo>
                    <a:lnTo>
                      <a:pt x="355428" y="323273"/>
                    </a:lnTo>
                    <a:lnTo>
                      <a:pt x="378996" y="286346"/>
                    </a:lnTo>
                    <a:lnTo>
                      <a:pt x="394015" y="244484"/>
                    </a:lnTo>
                    <a:lnTo>
                      <a:pt x="399288" y="198882"/>
                    </a:lnTo>
                    <a:lnTo>
                      <a:pt x="394015" y="153279"/>
                    </a:lnTo>
                    <a:lnTo>
                      <a:pt x="378996" y="111417"/>
                    </a:lnTo>
                    <a:lnTo>
                      <a:pt x="355428" y="74490"/>
                    </a:lnTo>
                    <a:lnTo>
                      <a:pt x="324511" y="43691"/>
                    </a:lnTo>
                    <a:lnTo>
                      <a:pt x="287442" y="20214"/>
                    </a:lnTo>
                    <a:lnTo>
                      <a:pt x="245420" y="5252"/>
                    </a:lnTo>
                    <a:lnTo>
                      <a:pt x="199644" y="0"/>
                    </a:lnTo>
                    <a:close/>
                  </a:path>
                </a:pathLst>
              </a:custGeom>
              <a:solidFill>
                <a:srgbClr val="D2090F"/>
              </a:solidFill>
            </p:spPr>
            <p:txBody>
              <a:bodyPr wrap="square" lIns="0" tIns="0" rIns="0" bIns="0" rtlCol="0"/>
              <a:lstStyle/>
              <a:p>
                <a:endParaRPr/>
              </a:p>
            </p:txBody>
          </p:sp>
          <p:sp>
            <p:nvSpPr>
              <p:cNvPr id="83" name="object 19">
                <a:extLst>
                  <a:ext uri="{FF2B5EF4-FFF2-40B4-BE49-F238E27FC236}">
                    <a16:creationId xmlns:a16="http://schemas.microsoft.com/office/drawing/2014/main" id="{2787D91D-3C4D-C7C5-EE3E-0699FC3DD0B5}"/>
                  </a:ext>
                </a:extLst>
              </p:cNvPr>
              <p:cNvSpPr/>
              <p:nvPr/>
            </p:nvSpPr>
            <p:spPr>
              <a:xfrm>
                <a:off x="6750557" y="1853945"/>
                <a:ext cx="399415" cy="398145"/>
              </a:xfrm>
              <a:custGeom>
                <a:avLst/>
                <a:gdLst/>
                <a:ahLst/>
                <a:cxnLst/>
                <a:rect l="l" t="t" r="r" b="b"/>
                <a:pathLst>
                  <a:path w="399415" h="398144">
                    <a:moveTo>
                      <a:pt x="0" y="198882"/>
                    </a:moveTo>
                    <a:lnTo>
                      <a:pt x="5272" y="153279"/>
                    </a:lnTo>
                    <a:lnTo>
                      <a:pt x="20291" y="111417"/>
                    </a:lnTo>
                    <a:lnTo>
                      <a:pt x="43859" y="74490"/>
                    </a:lnTo>
                    <a:lnTo>
                      <a:pt x="74776" y="43691"/>
                    </a:lnTo>
                    <a:lnTo>
                      <a:pt x="111845" y="20214"/>
                    </a:lnTo>
                    <a:lnTo>
                      <a:pt x="153867" y="5252"/>
                    </a:lnTo>
                    <a:lnTo>
                      <a:pt x="199644" y="0"/>
                    </a:lnTo>
                    <a:lnTo>
                      <a:pt x="245420" y="5252"/>
                    </a:lnTo>
                    <a:lnTo>
                      <a:pt x="287442" y="20214"/>
                    </a:lnTo>
                    <a:lnTo>
                      <a:pt x="324511" y="43691"/>
                    </a:lnTo>
                    <a:lnTo>
                      <a:pt x="355428" y="74490"/>
                    </a:lnTo>
                    <a:lnTo>
                      <a:pt x="378996" y="111417"/>
                    </a:lnTo>
                    <a:lnTo>
                      <a:pt x="394015" y="153279"/>
                    </a:lnTo>
                    <a:lnTo>
                      <a:pt x="399288" y="198882"/>
                    </a:lnTo>
                    <a:lnTo>
                      <a:pt x="394015" y="244484"/>
                    </a:lnTo>
                    <a:lnTo>
                      <a:pt x="378996" y="286346"/>
                    </a:lnTo>
                    <a:lnTo>
                      <a:pt x="355428" y="323273"/>
                    </a:lnTo>
                    <a:lnTo>
                      <a:pt x="324511" y="354072"/>
                    </a:lnTo>
                    <a:lnTo>
                      <a:pt x="287442" y="377549"/>
                    </a:lnTo>
                    <a:lnTo>
                      <a:pt x="245420" y="392511"/>
                    </a:lnTo>
                    <a:lnTo>
                      <a:pt x="199644" y="397764"/>
                    </a:lnTo>
                    <a:lnTo>
                      <a:pt x="153867" y="392511"/>
                    </a:lnTo>
                    <a:lnTo>
                      <a:pt x="111845" y="377549"/>
                    </a:lnTo>
                    <a:lnTo>
                      <a:pt x="74776" y="354072"/>
                    </a:lnTo>
                    <a:lnTo>
                      <a:pt x="43859" y="323273"/>
                    </a:lnTo>
                    <a:lnTo>
                      <a:pt x="20291" y="286346"/>
                    </a:lnTo>
                    <a:lnTo>
                      <a:pt x="5272" y="244484"/>
                    </a:lnTo>
                    <a:lnTo>
                      <a:pt x="0" y="198882"/>
                    </a:lnTo>
                    <a:close/>
                  </a:path>
                </a:pathLst>
              </a:custGeom>
              <a:ln w="25400">
                <a:solidFill>
                  <a:srgbClr val="FFFFFF"/>
                </a:solidFill>
              </a:ln>
            </p:spPr>
            <p:txBody>
              <a:bodyPr wrap="square" lIns="0" tIns="0" rIns="0" bIns="0" rtlCol="0"/>
              <a:lstStyle/>
              <a:p>
                <a:endParaRPr/>
              </a:p>
            </p:txBody>
          </p:sp>
        </p:grpSp>
        <p:sp>
          <p:nvSpPr>
            <p:cNvPr id="70" name="object 20">
              <a:extLst>
                <a:ext uri="{FF2B5EF4-FFF2-40B4-BE49-F238E27FC236}">
                  <a16:creationId xmlns:a16="http://schemas.microsoft.com/office/drawing/2014/main" id="{A12BD9E8-1E7A-1C91-162A-6B0984BB9122}"/>
                </a:ext>
              </a:extLst>
            </p:cNvPr>
            <p:cNvSpPr txBox="1"/>
            <p:nvPr/>
          </p:nvSpPr>
          <p:spPr>
            <a:xfrm>
              <a:off x="6453720" y="3917542"/>
              <a:ext cx="906711" cy="529141"/>
            </a:xfrm>
            <a:prstGeom prst="rect">
              <a:avLst/>
            </a:prstGeom>
          </p:spPr>
          <p:txBody>
            <a:bodyPr vert="horz" wrap="square" lIns="0" tIns="41910" rIns="0" bIns="0" rtlCol="0">
              <a:spAutoFit/>
            </a:bodyPr>
            <a:lstStyle/>
            <a:p>
              <a:pPr marL="38100">
                <a:spcBef>
                  <a:spcPts val="330"/>
                </a:spcBef>
              </a:pPr>
              <a:r>
                <a:rPr sz="800" b="1" spc="-10">
                  <a:latin typeface="Arial"/>
                  <a:cs typeface="Arial"/>
                </a:rPr>
                <a:t>202</a:t>
              </a:r>
              <a:r>
                <a:rPr lang="en-US" sz="800" b="1" spc="-10">
                  <a:latin typeface="Arial"/>
                  <a:cs typeface="Arial"/>
                </a:rPr>
                <a:t>5</a:t>
              </a:r>
              <a:endParaRPr sz="800">
                <a:latin typeface="Arial"/>
                <a:cs typeface="Arial"/>
              </a:endParaRPr>
            </a:p>
            <a:p>
              <a:pPr marL="38100">
                <a:spcBef>
                  <a:spcPts val="225"/>
                </a:spcBef>
              </a:pPr>
              <a:r>
                <a:rPr lang="en-US" sz="800" spc="10">
                  <a:latin typeface="Arial MT"/>
                  <a:cs typeface="Arial MT"/>
                </a:rPr>
                <a:t>45</a:t>
              </a:r>
              <a:r>
                <a:rPr lang="en-US" sz="800" spc="-15">
                  <a:latin typeface="Arial MT"/>
                  <a:cs typeface="Arial MT"/>
                </a:rPr>
                <a:t>0</a:t>
              </a:r>
              <a:r>
                <a:rPr sz="800" spc="15">
                  <a:latin typeface="Arial MT"/>
                  <a:cs typeface="Arial MT"/>
                </a:rPr>
                <a:t> </a:t>
              </a:r>
              <a:r>
                <a:rPr sz="800" err="1">
                  <a:latin typeface="Arial MT"/>
                  <a:cs typeface="Arial MT"/>
                </a:rPr>
                <a:t>x</a:t>
              </a:r>
              <a:r>
                <a:rPr sz="800" spc="-10" err="1">
                  <a:latin typeface="Arial MT"/>
                  <a:cs typeface="Arial MT"/>
                </a:rPr>
                <a:t>e</a:t>
              </a:r>
              <a:r>
                <a:rPr lang="en-US" sz="800" spc="-10">
                  <a:latin typeface="Arial MT"/>
                  <a:cs typeface="Arial MT"/>
                </a:rPr>
                <a:t> </a:t>
              </a:r>
            </a:p>
            <a:p>
              <a:pPr marL="38100">
                <a:spcBef>
                  <a:spcPts val="225"/>
                </a:spcBef>
              </a:pPr>
              <a:r>
                <a:rPr lang="en-US" sz="800" spc="-10">
                  <a:latin typeface="Arial MT"/>
                  <a:cs typeface="Arial MT"/>
                </a:rPr>
                <a:t>UD Trucks</a:t>
              </a:r>
              <a:endParaRPr sz="800">
                <a:latin typeface="Arial MT"/>
                <a:cs typeface="Arial MT"/>
              </a:endParaRPr>
            </a:p>
          </p:txBody>
        </p:sp>
        <p:grpSp>
          <p:nvGrpSpPr>
            <p:cNvPr id="71" name="Group 70">
              <a:extLst>
                <a:ext uri="{FF2B5EF4-FFF2-40B4-BE49-F238E27FC236}">
                  <a16:creationId xmlns:a16="http://schemas.microsoft.com/office/drawing/2014/main" id="{49C81148-F80A-C6C4-4D8A-D9FD125B8E58}"/>
                </a:ext>
              </a:extLst>
            </p:cNvPr>
            <p:cNvGrpSpPr/>
            <p:nvPr/>
          </p:nvGrpSpPr>
          <p:grpSpPr>
            <a:xfrm>
              <a:off x="4237427" y="4270591"/>
              <a:ext cx="335487" cy="335487"/>
              <a:chOff x="4708363" y="2171380"/>
              <a:chExt cx="242570" cy="242570"/>
            </a:xfrm>
          </p:grpSpPr>
          <p:pic>
            <p:nvPicPr>
              <p:cNvPr id="80" name="object 11">
                <a:extLst>
                  <a:ext uri="{FF2B5EF4-FFF2-40B4-BE49-F238E27FC236}">
                    <a16:creationId xmlns:a16="http://schemas.microsoft.com/office/drawing/2014/main" id="{8FD8D880-CA89-1CAC-E00A-A83394407267}"/>
                  </a:ext>
                </a:extLst>
              </p:cNvPr>
              <p:cNvPicPr/>
              <p:nvPr/>
            </p:nvPicPr>
            <p:blipFill>
              <a:blip r:embed="rId7" cstate="print"/>
              <a:stretch>
                <a:fillRect/>
              </a:stretch>
            </p:blipFill>
            <p:spPr>
              <a:xfrm>
                <a:off x="4708363" y="2171380"/>
                <a:ext cx="242315" cy="242315"/>
              </a:xfrm>
              <a:prstGeom prst="rect">
                <a:avLst/>
              </a:prstGeom>
            </p:spPr>
          </p:pic>
          <p:sp>
            <p:nvSpPr>
              <p:cNvPr id="81" name="object 12">
                <a:extLst>
                  <a:ext uri="{FF2B5EF4-FFF2-40B4-BE49-F238E27FC236}">
                    <a16:creationId xmlns:a16="http://schemas.microsoft.com/office/drawing/2014/main" id="{B811C883-BF04-F56C-46E3-9396193C7C9B}"/>
                  </a:ext>
                </a:extLst>
              </p:cNvPr>
              <p:cNvSpPr/>
              <p:nvPr/>
            </p:nvSpPr>
            <p:spPr>
              <a:xfrm>
                <a:off x="4708363" y="2171380"/>
                <a:ext cx="242570" cy="242570"/>
              </a:xfrm>
              <a:custGeom>
                <a:avLst/>
                <a:gdLst/>
                <a:ahLst/>
                <a:cxnLst/>
                <a:rect l="l" t="t" r="r" b="b"/>
                <a:pathLst>
                  <a:path w="242570" h="242569">
                    <a:moveTo>
                      <a:pt x="0" y="121157"/>
                    </a:moveTo>
                    <a:lnTo>
                      <a:pt x="9520" y="73996"/>
                    </a:lnTo>
                    <a:lnTo>
                      <a:pt x="35485" y="35485"/>
                    </a:lnTo>
                    <a:lnTo>
                      <a:pt x="73996" y="9520"/>
                    </a:lnTo>
                    <a:lnTo>
                      <a:pt x="121157" y="0"/>
                    </a:lnTo>
                    <a:lnTo>
                      <a:pt x="168319" y="9520"/>
                    </a:lnTo>
                    <a:lnTo>
                      <a:pt x="206830" y="35485"/>
                    </a:lnTo>
                    <a:lnTo>
                      <a:pt x="232795" y="73996"/>
                    </a:lnTo>
                    <a:lnTo>
                      <a:pt x="242315" y="121157"/>
                    </a:lnTo>
                    <a:lnTo>
                      <a:pt x="232795" y="168319"/>
                    </a:lnTo>
                    <a:lnTo>
                      <a:pt x="206830" y="206830"/>
                    </a:lnTo>
                    <a:lnTo>
                      <a:pt x="168319" y="232795"/>
                    </a:lnTo>
                    <a:lnTo>
                      <a:pt x="121157" y="242315"/>
                    </a:lnTo>
                    <a:lnTo>
                      <a:pt x="73996" y="232795"/>
                    </a:lnTo>
                    <a:lnTo>
                      <a:pt x="35485" y="206830"/>
                    </a:lnTo>
                    <a:lnTo>
                      <a:pt x="9520" y="168319"/>
                    </a:lnTo>
                    <a:lnTo>
                      <a:pt x="0" y="121157"/>
                    </a:lnTo>
                    <a:close/>
                  </a:path>
                </a:pathLst>
              </a:custGeom>
              <a:ln w="25400">
                <a:solidFill>
                  <a:srgbClr val="FFFFFF"/>
                </a:solidFill>
              </a:ln>
            </p:spPr>
            <p:txBody>
              <a:bodyPr wrap="square" lIns="0" tIns="0" rIns="0" bIns="0" rtlCol="0"/>
              <a:lstStyle/>
              <a:p>
                <a:endParaRPr/>
              </a:p>
            </p:txBody>
          </p:sp>
        </p:grpSp>
        <p:grpSp>
          <p:nvGrpSpPr>
            <p:cNvPr id="72" name="object 17">
              <a:extLst>
                <a:ext uri="{FF2B5EF4-FFF2-40B4-BE49-F238E27FC236}">
                  <a16:creationId xmlns:a16="http://schemas.microsoft.com/office/drawing/2014/main" id="{B5CA6303-22FB-F8A3-ADDC-B7E779D9C573}"/>
                </a:ext>
              </a:extLst>
            </p:cNvPr>
            <p:cNvGrpSpPr/>
            <p:nvPr/>
          </p:nvGrpSpPr>
          <p:grpSpPr>
            <a:xfrm>
              <a:off x="6780556" y="3051959"/>
              <a:ext cx="834818" cy="757763"/>
              <a:chOff x="6737857" y="1841245"/>
              <a:chExt cx="424815" cy="423545"/>
            </a:xfrm>
          </p:grpSpPr>
          <p:sp>
            <p:nvSpPr>
              <p:cNvPr id="78" name="object 18">
                <a:extLst>
                  <a:ext uri="{FF2B5EF4-FFF2-40B4-BE49-F238E27FC236}">
                    <a16:creationId xmlns:a16="http://schemas.microsoft.com/office/drawing/2014/main" id="{3D37789F-5399-6863-C360-D6F4716F5813}"/>
                  </a:ext>
                </a:extLst>
              </p:cNvPr>
              <p:cNvSpPr/>
              <p:nvPr/>
            </p:nvSpPr>
            <p:spPr>
              <a:xfrm>
                <a:off x="6750557" y="1853945"/>
                <a:ext cx="399415" cy="398145"/>
              </a:xfrm>
              <a:custGeom>
                <a:avLst/>
                <a:gdLst/>
                <a:ahLst/>
                <a:cxnLst/>
                <a:rect l="l" t="t" r="r" b="b"/>
                <a:pathLst>
                  <a:path w="399415" h="398144">
                    <a:moveTo>
                      <a:pt x="199644" y="0"/>
                    </a:moveTo>
                    <a:lnTo>
                      <a:pt x="153867" y="5252"/>
                    </a:lnTo>
                    <a:lnTo>
                      <a:pt x="111845" y="20214"/>
                    </a:lnTo>
                    <a:lnTo>
                      <a:pt x="74776" y="43691"/>
                    </a:lnTo>
                    <a:lnTo>
                      <a:pt x="43859" y="74490"/>
                    </a:lnTo>
                    <a:lnTo>
                      <a:pt x="20291" y="111417"/>
                    </a:lnTo>
                    <a:lnTo>
                      <a:pt x="5272" y="153279"/>
                    </a:lnTo>
                    <a:lnTo>
                      <a:pt x="0" y="198882"/>
                    </a:lnTo>
                    <a:lnTo>
                      <a:pt x="5272" y="244484"/>
                    </a:lnTo>
                    <a:lnTo>
                      <a:pt x="20291" y="286346"/>
                    </a:lnTo>
                    <a:lnTo>
                      <a:pt x="43859" y="323273"/>
                    </a:lnTo>
                    <a:lnTo>
                      <a:pt x="74776" y="354072"/>
                    </a:lnTo>
                    <a:lnTo>
                      <a:pt x="111845" y="377549"/>
                    </a:lnTo>
                    <a:lnTo>
                      <a:pt x="153867" y="392511"/>
                    </a:lnTo>
                    <a:lnTo>
                      <a:pt x="199644" y="397764"/>
                    </a:lnTo>
                    <a:lnTo>
                      <a:pt x="245420" y="392511"/>
                    </a:lnTo>
                    <a:lnTo>
                      <a:pt x="287442" y="377549"/>
                    </a:lnTo>
                    <a:lnTo>
                      <a:pt x="324511" y="354072"/>
                    </a:lnTo>
                    <a:lnTo>
                      <a:pt x="355428" y="323273"/>
                    </a:lnTo>
                    <a:lnTo>
                      <a:pt x="378996" y="286346"/>
                    </a:lnTo>
                    <a:lnTo>
                      <a:pt x="394015" y="244484"/>
                    </a:lnTo>
                    <a:lnTo>
                      <a:pt x="399288" y="198882"/>
                    </a:lnTo>
                    <a:lnTo>
                      <a:pt x="394015" y="153279"/>
                    </a:lnTo>
                    <a:lnTo>
                      <a:pt x="378996" y="111417"/>
                    </a:lnTo>
                    <a:lnTo>
                      <a:pt x="355428" y="74490"/>
                    </a:lnTo>
                    <a:lnTo>
                      <a:pt x="324511" y="43691"/>
                    </a:lnTo>
                    <a:lnTo>
                      <a:pt x="287442" y="20214"/>
                    </a:lnTo>
                    <a:lnTo>
                      <a:pt x="245420" y="5252"/>
                    </a:lnTo>
                    <a:lnTo>
                      <a:pt x="199644" y="0"/>
                    </a:lnTo>
                    <a:close/>
                  </a:path>
                </a:pathLst>
              </a:custGeom>
              <a:solidFill>
                <a:srgbClr val="D2090F"/>
              </a:solidFill>
            </p:spPr>
            <p:txBody>
              <a:bodyPr wrap="square" lIns="0" tIns="0" rIns="0" bIns="0" rtlCol="0"/>
              <a:lstStyle/>
              <a:p>
                <a:endParaRPr/>
              </a:p>
            </p:txBody>
          </p:sp>
          <p:sp>
            <p:nvSpPr>
              <p:cNvPr id="79" name="object 19">
                <a:extLst>
                  <a:ext uri="{FF2B5EF4-FFF2-40B4-BE49-F238E27FC236}">
                    <a16:creationId xmlns:a16="http://schemas.microsoft.com/office/drawing/2014/main" id="{B9678C50-DA0B-4B29-9FC1-70E6836FCE75}"/>
                  </a:ext>
                </a:extLst>
              </p:cNvPr>
              <p:cNvSpPr/>
              <p:nvPr/>
            </p:nvSpPr>
            <p:spPr>
              <a:xfrm>
                <a:off x="6750557" y="1853945"/>
                <a:ext cx="399415" cy="398145"/>
              </a:xfrm>
              <a:custGeom>
                <a:avLst/>
                <a:gdLst/>
                <a:ahLst/>
                <a:cxnLst/>
                <a:rect l="l" t="t" r="r" b="b"/>
                <a:pathLst>
                  <a:path w="399415" h="398144">
                    <a:moveTo>
                      <a:pt x="0" y="198882"/>
                    </a:moveTo>
                    <a:lnTo>
                      <a:pt x="5272" y="153279"/>
                    </a:lnTo>
                    <a:lnTo>
                      <a:pt x="20291" y="111417"/>
                    </a:lnTo>
                    <a:lnTo>
                      <a:pt x="43859" y="74490"/>
                    </a:lnTo>
                    <a:lnTo>
                      <a:pt x="74776" y="43691"/>
                    </a:lnTo>
                    <a:lnTo>
                      <a:pt x="111845" y="20214"/>
                    </a:lnTo>
                    <a:lnTo>
                      <a:pt x="153867" y="5252"/>
                    </a:lnTo>
                    <a:lnTo>
                      <a:pt x="199644" y="0"/>
                    </a:lnTo>
                    <a:lnTo>
                      <a:pt x="245420" y="5252"/>
                    </a:lnTo>
                    <a:lnTo>
                      <a:pt x="287442" y="20214"/>
                    </a:lnTo>
                    <a:lnTo>
                      <a:pt x="324511" y="43691"/>
                    </a:lnTo>
                    <a:lnTo>
                      <a:pt x="355428" y="74490"/>
                    </a:lnTo>
                    <a:lnTo>
                      <a:pt x="378996" y="111417"/>
                    </a:lnTo>
                    <a:lnTo>
                      <a:pt x="394015" y="153279"/>
                    </a:lnTo>
                    <a:lnTo>
                      <a:pt x="399288" y="198882"/>
                    </a:lnTo>
                    <a:lnTo>
                      <a:pt x="394015" y="244484"/>
                    </a:lnTo>
                    <a:lnTo>
                      <a:pt x="378996" y="286346"/>
                    </a:lnTo>
                    <a:lnTo>
                      <a:pt x="355428" y="323273"/>
                    </a:lnTo>
                    <a:lnTo>
                      <a:pt x="324511" y="354072"/>
                    </a:lnTo>
                    <a:lnTo>
                      <a:pt x="287442" y="377549"/>
                    </a:lnTo>
                    <a:lnTo>
                      <a:pt x="245420" y="392511"/>
                    </a:lnTo>
                    <a:lnTo>
                      <a:pt x="199644" y="397764"/>
                    </a:lnTo>
                    <a:lnTo>
                      <a:pt x="153867" y="392511"/>
                    </a:lnTo>
                    <a:lnTo>
                      <a:pt x="111845" y="377549"/>
                    </a:lnTo>
                    <a:lnTo>
                      <a:pt x="74776" y="354072"/>
                    </a:lnTo>
                    <a:lnTo>
                      <a:pt x="43859" y="323273"/>
                    </a:lnTo>
                    <a:lnTo>
                      <a:pt x="20291" y="286346"/>
                    </a:lnTo>
                    <a:lnTo>
                      <a:pt x="5272" y="244484"/>
                    </a:lnTo>
                    <a:lnTo>
                      <a:pt x="0" y="198882"/>
                    </a:lnTo>
                    <a:close/>
                  </a:path>
                </a:pathLst>
              </a:custGeom>
              <a:ln w="25400">
                <a:solidFill>
                  <a:srgbClr val="FFFFFF"/>
                </a:solidFill>
              </a:ln>
            </p:spPr>
            <p:txBody>
              <a:bodyPr wrap="square" lIns="0" tIns="0" rIns="0" bIns="0" rtlCol="0"/>
              <a:lstStyle/>
              <a:p>
                <a:endParaRPr/>
              </a:p>
            </p:txBody>
          </p:sp>
        </p:grpSp>
        <p:sp>
          <p:nvSpPr>
            <p:cNvPr id="73" name="object 20">
              <a:extLst>
                <a:ext uri="{FF2B5EF4-FFF2-40B4-BE49-F238E27FC236}">
                  <a16:creationId xmlns:a16="http://schemas.microsoft.com/office/drawing/2014/main" id="{22F6AED0-6646-64CA-F5CA-D25D081AFBCD}"/>
                </a:ext>
              </a:extLst>
            </p:cNvPr>
            <p:cNvSpPr txBox="1"/>
            <p:nvPr/>
          </p:nvSpPr>
          <p:spPr>
            <a:xfrm>
              <a:off x="7222462" y="3772936"/>
              <a:ext cx="906711" cy="678108"/>
            </a:xfrm>
            <a:prstGeom prst="rect">
              <a:avLst/>
            </a:prstGeom>
          </p:spPr>
          <p:txBody>
            <a:bodyPr vert="horz" wrap="square" lIns="0" tIns="41910" rIns="0" bIns="0" rtlCol="0">
              <a:spAutoFit/>
            </a:bodyPr>
            <a:lstStyle/>
            <a:p>
              <a:pPr marL="38100">
                <a:spcBef>
                  <a:spcPts val="330"/>
                </a:spcBef>
              </a:pPr>
              <a:r>
                <a:rPr sz="800" b="1" spc="-10">
                  <a:latin typeface="Arial"/>
                  <a:cs typeface="Arial"/>
                </a:rPr>
                <a:t>202</a:t>
              </a:r>
              <a:r>
                <a:rPr lang="en-US" sz="800" b="1" spc="-10">
                  <a:latin typeface="Arial"/>
                  <a:cs typeface="Arial"/>
                </a:rPr>
                <a:t>6</a:t>
              </a:r>
              <a:endParaRPr sz="800">
                <a:latin typeface="Arial"/>
                <a:cs typeface="Arial"/>
              </a:endParaRPr>
            </a:p>
            <a:p>
              <a:pPr marL="38100">
                <a:spcBef>
                  <a:spcPts val="225"/>
                </a:spcBef>
              </a:pPr>
              <a:r>
                <a:rPr sz="800" spc="-335">
                  <a:latin typeface="Arial MT"/>
                  <a:cs typeface="Arial MT"/>
                </a:rPr>
                <a:t> </a:t>
              </a:r>
              <a:r>
                <a:rPr lang="en-US" sz="800" spc="10" err="1">
                  <a:latin typeface="Arial MT"/>
                  <a:cs typeface="Arial MT"/>
                </a:rPr>
                <a:t>Dự</a:t>
              </a:r>
              <a:r>
                <a:rPr lang="en-US" sz="800" spc="10">
                  <a:latin typeface="Arial MT"/>
                  <a:cs typeface="Arial MT"/>
                </a:rPr>
                <a:t> </a:t>
              </a:r>
              <a:r>
                <a:rPr lang="en-US" sz="800" spc="10" err="1">
                  <a:latin typeface="Arial MT"/>
                  <a:cs typeface="Arial MT"/>
                </a:rPr>
                <a:t>kiến</a:t>
              </a:r>
              <a:r>
                <a:rPr lang="en-US" sz="800" spc="10">
                  <a:latin typeface="Arial MT"/>
                  <a:cs typeface="Arial MT"/>
                </a:rPr>
                <a:t> </a:t>
              </a:r>
              <a:r>
                <a:rPr lang="en-US" sz="800" spc="10" err="1">
                  <a:latin typeface="Arial MT"/>
                  <a:cs typeface="Arial MT"/>
                </a:rPr>
                <a:t>bán</a:t>
              </a:r>
              <a:r>
                <a:rPr lang="en-US" sz="800" spc="10">
                  <a:latin typeface="Arial MT"/>
                  <a:cs typeface="Arial MT"/>
                </a:rPr>
                <a:t> 6</a:t>
              </a:r>
              <a:r>
                <a:rPr lang="en-US" sz="800" spc="-15">
                  <a:latin typeface="Arial MT"/>
                  <a:cs typeface="Arial MT"/>
                </a:rPr>
                <a:t>00</a:t>
              </a:r>
              <a:r>
                <a:rPr sz="800" spc="15">
                  <a:latin typeface="Arial MT"/>
                  <a:cs typeface="Arial MT"/>
                </a:rPr>
                <a:t> </a:t>
              </a:r>
              <a:r>
                <a:rPr sz="800" err="1">
                  <a:latin typeface="Arial MT"/>
                  <a:cs typeface="Arial MT"/>
                </a:rPr>
                <a:t>x</a:t>
              </a:r>
              <a:r>
                <a:rPr sz="800" spc="-10" err="1">
                  <a:latin typeface="Arial MT"/>
                  <a:cs typeface="Arial MT"/>
                </a:rPr>
                <a:t>e</a:t>
              </a:r>
              <a:r>
                <a:rPr lang="en-US" sz="800" spc="-10">
                  <a:latin typeface="Arial MT"/>
                  <a:cs typeface="Arial MT"/>
                </a:rPr>
                <a:t> UD Trucks</a:t>
              </a:r>
              <a:endParaRPr sz="800">
                <a:latin typeface="Arial MT"/>
                <a:cs typeface="Arial MT"/>
              </a:endParaRPr>
            </a:p>
          </p:txBody>
        </p:sp>
        <p:grpSp>
          <p:nvGrpSpPr>
            <p:cNvPr id="74" name="object 17">
              <a:extLst>
                <a:ext uri="{FF2B5EF4-FFF2-40B4-BE49-F238E27FC236}">
                  <a16:creationId xmlns:a16="http://schemas.microsoft.com/office/drawing/2014/main" id="{BC4AF138-DDDA-CD8B-BD36-A71CE113F5DB}"/>
                </a:ext>
              </a:extLst>
            </p:cNvPr>
            <p:cNvGrpSpPr/>
            <p:nvPr/>
          </p:nvGrpSpPr>
          <p:grpSpPr>
            <a:xfrm>
              <a:off x="7688440" y="2901379"/>
              <a:ext cx="842018" cy="814813"/>
              <a:chOff x="6737857" y="1841245"/>
              <a:chExt cx="424815" cy="423545"/>
            </a:xfrm>
          </p:grpSpPr>
          <p:sp>
            <p:nvSpPr>
              <p:cNvPr id="76" name="object 18">
                <a:extLst>
                  <a:ext uri="{FF2B5EF4-FFF2-40B4-BE49-F238E27FC236}">
                    <a16:creationId xmlns:a16="http://schemas.microsoft.com/office/drawing/2014/main" id="{41C7003B-9472-DDE8-1CE6-C2550C27448D}"/>
                  </a:ext>
                </a:extLst>
              </p:cNvPr>
              <p:cNvSpPr/>
              <p:nvPr/>
            </p:nvSpPr>
            <p:spPr>
              <a:xfrm>
                <a:off x="6750557" y="1853945"/>
                <a:ext cx="399415" cy="398145"/>
              </a:xfrm>
              <a:custGeom>
                <a:avLst/>
                <a:gdLst/>
                <a:ahLst/>
                <a:cxnLst/>
                <a:rect l="l" t="t" r="r" b="b"/>
                <a:pathLst>
                  <a:path w="399415" h="398144">
                    <a:moveTo>
                      <a:pt x="199644" y="0"/>
                    </a:moveTo>
                    <a:lnTo>
                      <a:pt x="153867" y="5252"/>
                    </a:lnTo>
                    <a:lnTo>
                      <a:pt x="111845" y="20214"/>
                    </a:lnTo>
                    <a:lnTo>
                      <a:pt x="74776" y="43691"/>
                    </a:lnTo>
                    <a:lnTo>
                      <a:pt x="43859" y="74490"/>
                    </a:lnTo>
                    <a:lnTo>
                      <a:pt x="20291" y="111417"/>
                    </a:lnTo>
                    <a:lnTo>
                      <a:pt x="5272" y="153279"/>
                    </a:lnTo>
                    <a:lnTo>
                      <a:pt x="0" y="198882"/>
                    </a:lnTo>
                    <a:lnTo>
                      <a:pt x="5272" y="244484"/>
                    </a:lnTo>
                    <a:lnTo>
                      <a:pt x="20291" y="286346"/>
                    </a:lnTo>
                    <a:lnTo>
                      <a:pt x="43859" y="323273"/>
                    </a:lnTo>
                    <a:lnTo>
                      <a:pt x="74776" y="354072"/>
                    </a:lnTo>
                    <a:lnTo>
                      <a:pt x="111845" y="377549"/>
                    </a:lnTo>
                    <a:lnTo>
                      <a:pt x="153867" y="392511"/>
                    </a:lnTo>
                    <a:lnTo>
                      <a:pt x="199644" y="397764"/>
                    </a:lnTo>
                    <a:lnTo>
                      <a:pt x="245420" y="392511"/>
                    </a:lnTo>
                    <a:lnTo>
                      <a:pt x="287442" y="377549"/>
                    </a:lnTo>
                    <a:lnTo>
                      <a:pt x="324511" y="354072"/>
                    </a:lnTo>
                    <a:lnTo>
                      <a:pt x="355428" y="323273"/>
                    </a:lnTo>
                    <a:lnTo>
                      <a:pt x="378996" y="286346"/>
                    </a:lnTo>
                    <a:lnTo>
                      <a:pt x="394015" y="244484"/>
                    </a:lnTo>
                    <a:lnTo>
                      <a:pt x="399288" y="198882"/>
                    </a:lnTo>
                    <a:lnTo>
                      <a:pt x="394015" y="153279"/>
                    </a:lnTo>
                    <a:lnTo>
                      <a:pt x="378996" y="111417"/>
                    </a:lnTo>
                    <a:lnTo>
                      <a:pt x="355428" y="74490"/>
                    </a:lnTo>
                    <a:lnTo>
                      <a:pt x="324511" y="43691"/>
                    </a:lnTo>
                    <a:lnTo>
                      <a:pt x="287442" y="20214"/>
                    </a:lnTo>
                    <a:lnTo>
                      <a:pt x="245420" y="5252"/>
                    </a:lnTo>
                    <a:lnTo>
                      <a:pt x="199644" y="0"/>
                    </a:lnTo>
                    <a:close/>
                  </a:path>
                </a:pathLst>
              </a:custGeom>
              <a:solidFill>
                <a:srgbClr val="D2090F"/>
              </a:solidFill>
            </p:spPr>
            <p:txBody>
              <a:bodyPr wrap="square" lIns="0" tIns="0" rIns="0" bIns="0" rtlCol="0"/>
              <a:lstStyle/>
              <a:p>
                <a:endParaRPr/>
              </a:p>
            </p:txBody>
          </p:sp>
          <p:sp>
            <p:nvSpPr>
              <p:cNvPr id="77" name="object 19">
                <a:extLst>
                  <a:ext uri="{FF2B5EF4-FFF2-40B4-BE49-F238E27FC236}">
                    <a16:creationId xmlns:a16="http://schemas.microsoft.com/office/drawing/2014/main" id="{EFB220A1-DF9D-D51A-7274-06123B524523}"/>
                  </a:ext>
                </a:extLst>
              </p:cNvPr>
              <p:cNvSpPr/>
              <p:nvPr/>
            </p:nvSpPr>
            <p:spPr>
              <a:xfrm>
                <a:off x="6750557" y="1853945"/>
                <a:ext cx="399415" cy="398145"/>
              </a:xfrm>
              <a:custGeom>
                <a:avLst/>
                <a:gdLst/>
                <a:ahLst/>
                <a:cxnLst/>
                <a:rect l="l" t="t" r="r" b="b"/>
                <a:pathLst>
                  <a:path w="399415" h="398144">
                    <a:moveTo>
                      <a:pt x="0" y="198882"/>
                    </a:moveTo>
                    <a:lnTo>
                      <a:pt x="5272" y="153279"/>
                    </a:lnTo>
                    <a:lnTo>
                      <a:pt x="20291" y="111417"/>
                    </a:lnTo>
                    <a:lnTo>
                      <a:pt x="43859" y="74490"/>
                    </a:lnTo>
                    <a:lnTo>
                      <a:pt x="74776" y="43691"/>
                    </a:lnTo>
                    <a:lnTo>
                      <a:pt x="111845" y="20214"/>
                    </a:lnTo>
                    <a:lnTo>
                      <a:pt x="153867" y="5252"/>
                    </a:lnTo>
                    <a:lnTo>
                      <a:pt x="199644" y="0"/>
                    </a:lnTo>
                    <a:lnTo>
                      <a:pt x="245420" y="5252"/>
                    </a:lnTo>
                    <a:lnTo>
                      <a:pt x="287442" y="20214"/>
                    </a:lnTo>
                    <a:lnTo>
                      <a:pt x="324511" y="43691"/>
                    </a:lnTo>
                    <a:lnTo>
                      <a:pt x="355428" y="74490"/>
                    </a:lnTo>
                    <a:lnTo>
                      <a:pt x="378996" y="111417"/>
                    </a:lnTo>
                    <a:lnTo>
                      <a:pt x="394015" y="153279"/>
                    </a:lnTo>
                    <a:lnTo>
                      <a:pt x="399288" y="198882"/>
                    </a:lnTo>
                    <a:lnTo>
                      <a:pt x="394015" y="244484"/>
                    </a:lnTo>
                    <a:lnTo>
                      <a:pt x="378996" y="286346"/>
                    </a:lnTo>
                    <a:lnTo>
                      <a:pt x="355428" y="323273"/>
                    </a:lnTo>
                    <a:lnTo>
                      <a:pt x="324511" y="354072"/>
                    </a:lnTo>
                    <a:lnTo>
                      <a:pt x="287442" y="377549"/>
                    </a:lnTo>
                    <a:lnTo>
                      <a:pt x="245420" y="392511"/>
                    </a:lnTo>
                    <a:lnTo>
                      <a:pt x="199644" y="397764"/>
                    </a:lnTo>
                    <a:lnTo>
                      <a:pt x="153867" y="392511"/>
                    </a:lnTo>
                    <a:lnTo>
                      <a:pt x="111845" y="377549"/>
                    </a:lnTo>
                    <a:lnTo>
                      <a:pt x="74776" y="354072"/>
                    </a:lnTo>
                    <a:lnTo>
                      <a:pt x="43859" y="323273"/>
                    </a:lnTo>
                    <a:lnTo>
                      <a:pt x="20291" y="286346"/>
                    </a:lnTo>
                    <a:lnTo>
                      <a:pt x="5272" y="244484"/>
                    </a:lnTo>
                    <a:lnTo>
                      <a:pt x="0" y="198882"/>
                    </a:lnTo>
                    <a:close/>
                  </a:path>
                </a:pathLst>
              </a:custGeom>
              <a:ln w="25400">
                <a:solidFill>
                  <a:srgbClr val="FFFFFF"/>
                </a:solidFill>
              </a:ln>
            </p:spPr>
            <p:txBody>
              <a:bodyPr wrap="square" lIns="0" tIns="0" rIns="0" bIns="0" rtlCol="0"/>
              <a:lstStyle/>
              <a:p>
                <a:endParaRPr/>
              </a:p>
            </p:txBody>
          </p:sp>
        </p:grpSp>
        <p:sp>
          <p:nvSpPr>
            <p:cNvPr id="75" name="object 20">
              <a:extLst>
                <a:ext uri="{FF2B5EF4-FFF2-40B4-BE49-F238E27FC236}">
                  <a16:creationId xmlns:a16="http://schemas.microsoft.com/office/drawing/2014/main" id="{2196E3C4-F542-6CF0-512F-C00AC3E96245}"/>
                </a:ext>
              </a:extLst>
            </p:cNvPr>
            <p:cNvSpPr txBox="1"/>
            <p:nvPr/>
          </p:nvSpPr>
          <p:spPr>
            <a:xfrm>
              <a:off x="8164472" y="3660874"/>
              <a:ext cx="1090497" cy="529141"/>
            </a:xfrm>
            <a:prstGeom prst="rect">
              <a:avLst/>
            </a:prstGeom>
          </p:spPr>
          <p:txBody>
            <a:bodyPr vert="horz" wrap="square" lIns="0" tIns="41910" rIns="0" bIns="0" rtlCol="0">
              <a:spAutoFit/>
            </a:bodyPr>
            <a:lstStyle/>
            <a:p>
              <a:pPr marL="38100">
                <a:spcBef>
                  <a:spcPts val="330"/>
                </a:spcBef>
              </a:pPr>
              <a:r>
                <a:rPr sz="800" b="1" spc="-10">
                  <a:latin typeface="Arial"/>
                  <a:cs typeface="Arial"/>
                </a:rPr>
                <a:t>202</a:t>
              </a:r>
              <a:r>
                <a:rPr lang="en-US" sz="800" b="1" spc="-10">
                  <a:latin typeface="Arial"/>
                  <a:cs typeface="Arial"/>
                </a:rPr>
                <a:t>7</a:t>
              </a:r>
              <a:endParaRPr sz="800">
                <a:latin typeface="Arial"/>
                <a:cs typeface="Arial"/>
              </a:endParaRPr>
            </a:p>
            <a:p>
              <a:pPr marL="38100">
                <a:spcBef>
                  <a:spcPts val="225"/>
                </a:spcBef>
              </a:pPr>
              <a:r>
                <a:rPr sz="800" spc="-335">
                  <a:latin typeface="Arial MT"/>
                  <a:cs typeface="Arial MT"/>
                </a:rPr>
                <a:t> </a:t>
              </a:r>
              <a:r>
                <a:rPr lang="en-US" sz="800" spc="10" err="1">
                  <a:latin typeface="Arial MT"/>
                  <a:cs typeface="Arial MT"/>
                </a:rPr>
                <a:t>Dự</a:t>
              </a:r>
              <a:r>
                <a:rPr lang="en-US" sz="800" spc="10">
                  <a:latin typeface="Arial MT"/>
                  <a:cs typeface="Arial MT"/>
                </a:rPr>
                <a:t> </a:t>
              </a:r>
              <a:r>
                <a:rPr lang="en-US" sz="800" spc="10" err="1">
                  <a:latin typeface="Arial MT"/>
                  <a:cs typeface="Arial MT"/>
                </a:rPr>
                <a:t>kiến</a:t>
              </a:r>
              <a:r>
                <a:rPr lang="en-US" sz="800" spc="10">
                  <a:latin typeface="Arial MT"/>
                  <a:cs typeface="Arial MT"/>
                </a:rPr>
                <a:t> </a:t>
              </a:r>
              <a:r>
                <a:rPr lang="en-US" sz="800" spc="10" err="1">
                  <a:latin typeface="Arial MT"/>
                  <a:cs typeface="Arial MT"/>
                </a:rPr>
                <a:t>bán</a:t>
              </a:r>
              <a:r>
                <a:rPr lang="en-US" sz="800" spc="10">
                  <a:latin typeface="Arial MT"/>
                  <a:cs typeface="Arial MT"/>
                </a:rPr>
                <a:t> 10</a:t>
              </a:r>
              <a:r>
                <a:rPr lang="en-US" sz="800" spc="-15">
                  <a:latin typeface="Arial MT"/>
                  <a:cs typeface="Arial MT"/>
                </a:rPr>
                <a:t>00</a:t>
              </a:r>
              <a:r>
                <a:rPr sz="800" spc="15">
                  <a:latin typeface="Arial MT"/>
                  <a:cs typeface="Arial MT"/>
                </a:rPr>
                <a:t> </a:t>
              </a:r>
              <a:r>
                <a:rPr sz="800" err="1">
                  <a:latin typeface="Arial MT"/>
                  <a:cs typeface="Arial MT"/>
                </a:rPr>
                <a:t>x</a:t>
              </a:r>
              <a:r>
                <a:rPr sz="800" spc="-10" err="1">
                  <a:latin typeface="Arial MT"/>
                  <a:cs typeface="Arial MT"/>
                </a:rPr>
                <a:t>e</a:t>
              </a:r>
              <a:r>
                <a:rPr lang="en-US" sz="800" spc="-10">
                  <a:latin typeface="Arial MT"/>
                  <a:cs typeface="Arial MT"/>
                </a:rPr>
                <a:t> UD Trucks</a:t>
              </a:r>
              <a:endParaRPr sz="800">
                <a:latin typeface="Arial MT"/>
                <a:cs typeface="Arial MT"/>
              </a:endParaRPr>
            </a:p>
          </p:txBody>
        </p:sp>
      </p:grpSp>
      <p:grpSp>
        <p:nvGrpSpPr>
          <p:cNvPr id="5" name="Group 4">
            <a:extLst>
              <a:ext uri="{FF2B5EF4-FFF2-40B4-BE49-F238E27FC236}">
                <a16:creationId xmlns:a16="http://schemas.microsoft.com/office/drawing/2014/main" id="{4DE891DA-3EB8-2FC9-7A2B-1B08996CB3EB}"/>
              </a:ext>
            </a:extLst>
          </p:cNvPr>
          <p:cNvGrpSpPr/>
          <p:nvPr/>
        </p:nvGrpSpPr>
        <p:grpSpPr>
          <a:xfrm>
            <a:off x="2955423" y="1173889"/>
            <a:ext cx="6281155" cy="1502415"/>
            <a:chOff x="2926527" y="1173889"/>
            <a:chExt cx="6281155" cy="1502415"/>
          </a:xfrm>
        </p:grpSpPr>
        <p:pic>
          <p:nvPicPr>
            <p:cNvPr id="48" name="Picture 47" descr="A red and blue logo&#10;&#10;Description automatically generated">
              <a:extLst>
                <a:ext uri="{FF2B5EF4-FFF2-40B4-BE49-F238E27FC236}">
                  <a16:creationId xmlns:a16="http://schemas.microsoft.com/office/drawing/2014/main" id="{A4C1A47A-00AA-18E9-309F-02E6F27F013D}"/>
                </a:ext>
              </a:extLst>
            </p:cNvPr>
            <p:cNvPicPr>
              <a:picLocks noChangeAspect="1"/>
            </p:cNvPicPr>
            <p:nvPr/>
          </p:nvPicPr>
          <p:blipFill>
            <a:blip r:embed="rId10">
              <a:extLst>
                <a:ext uri="{28A0092B-C50C-407E-A947-70E740481C1C}">
                  <a14:useLocalDpi xmlns:a14="http://schemas.microsoft.com/office/drawing/2010/main" val="0"/>
                </a:ext>
              </a:extLst>
            </a:blip>
            <a:srcRect l="26228" t="19956" r="25388" b="20170"/>
            <a:stretch/>
          </p:blipFill>
          <p:spPr>
            <a:xfrm>
              <a:off x="7704974" y="1225162"/>
              <a:ext cx="1502708" cy="1243718"/>
            </a:xfrm>
            <a:prstGeom prst="rect">
              <a:avLst/>
            </a:prstGeom>
          </p:spPr>
        </p:pic>
        <p:pic>
          <p:nvPicPr>
            <p:cNvPr id="50" name="Picture 49">
              <a:extLst>
                <a:ext uri="{FF2B5EF4-FFF2-40B4-BE49-F238E27FC236}">
                  <a16:creationId xmlns:a16="http://schemas.microsoft.com/office/drawing/2014/main" id="{4E021190-AD21-E4CE-C39A-9B745A70F067}"/>
                </a:ext>
              </a:extLst>
            </p:cNvPr>
            <p:cNvPicPr>
              <a:picLocks noChangeAspect="1"/>
            </p:cNvPicPr>
            <p:nvPr/>
          </p:nvPicPr>
          <p:blipFill>
            <a:blip r:embed="rId11" cstate="print">
              <a:extLst>
                <a:ext uri="{28A0092B-C50C-407E-A947-70E740481C1C}">
                  <a14:useLocalDpi xmlns:a14="http://schemas.microsoft.com/office/drawing/2010/main" val="0"/>
                </a:ext>
              </a:extLst>
            </a:blip>
            <a:srcRect l="15767" t="18710" r="19289" b="17815"/>
            <a:stretch/>
          </p:blipFill>
          <p:spPr>
            <a:xfrm>
              <a:off x="2926527" y="1173889"/>
              <a:ext cx="1726655" cy="1294991"/>
            </a:xfrm>
            <a:prstGeom prst="rect">
              <a:avLst/>
            </a:prstGeom>
          </p:spPr>
        </p:pic>
        <p:pic>
          <p:nvPicPr>
            <p:cNvPr id="52" name="Picture 2">
              <a:extLst>
                <a:ext uri="{FF2B5EF4-FFF2-40B4-BE49-F238E27FC236}">
                  <a16:creationId xmlns:a16="http://schemas.microsoft.com/office/drawing/2014/main" id="{481D34B4-0C8A-2637-236E-A08F98C85462}"/>
                </a:ext>
              </a:extLst>
            </p:cNvPr>
            <p:cNvPicPr>
              <a:picLocks noChangeAspect="1" noChangeArrowheads="1"/>
            </p:cNvPicPr>
            <p:nvPr/>
          </p:nvPicPr>
          <p:blipFill rotWithShape="1">
            <a:blip r:embed="rId12"/>
            <a:srcRect t="19182" b="25597"/>
            <a:stretch>
              <a:fillRect/>
            </a:stretch>
          </p:blipFill>
          <p:spPr bwMode="auto">
            <a:xfrm>
              <a:off x="4864206" y="1256247"/>
              <a:ext cx="2535746" cy="87288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67ADED3-71CD-FBC0-E66C-3F4C100E51BB}"/>
                </a:ext>
              </a:extLst>
            </p:cNvPr>
            <p:cNvSpPr txBox="1"/>
            <p:nvPr/>
          </p:nvSpPr>
          <p:spPr>
            <a:xfrm>
              <a:off x="5226321" y="2399305"/>
              <a:ext cx="1970988" cy="276999"/>
            </a:xfrm>
            <a:prstGeom prst="rect">
              <a:avLst/>
            </a:prstGeom>
            <a:noFill/>
          </p:spPr>
          <p:txBody>
            <a:bodyPr wrap="square">
              <a:spAutoFit/>
            </a:bodyPr>
            <a:lstStyle/>
            <a:p>
              <a:pPr algn="ctr"/>
              <a:r>
                <a:rPr lang="en-US" sz="1200">
                  <a:latin typeface="arial" panose="020B0604020202020204" pitchFamily="34" charset="0"/>
                </a:rPr>
                <a:t>27/10/2020</a:t>
              </a:r>
              <a:endParaRPr lang="en-US"/>
            </a:p>
          </p:txBody>
        </p:sp>
      </p:grpSp>
      <p:sp>
        <p:nvSpPr>
          <p:cNvPr id="4" name="TextBox 3">
            <a:extLst>
              <a:ext uri="{FF2B5EF4-FFF2-40B4-BE49-F238E27FC236}">
                <a16:creationId xmlns:a16="http://schemas.microsoft.com/office/drawing/2014/main" id="{C3EFC895-1998-04E8-B4B2-0CAF86E5497B}"/>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3</a:t>
            </a:r>
          </a:p>
        </p:txBody>
      </p:sp>
      <p:pic>
        <p:nvPicPr>
          <p:cNvPr id="2" name="1">
            <a:hlinkClick r:id="" action="ppaction://media"/>
            <a:extLst>
              <a:ext uri="{FF2B5EF4-FFF2-40B4-BE49-F238E27FC236}">
                <a16:creationId xmlns:a16="http://schemas.microsoft.com/office/drawing/2014/main" id="{6616587C-30FD-8325-5CF5-DBF9CFEDB901}"/>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471698" y="927555"/>
            <a:ext cx="609600" cy="609600"/>
          </a:xfrm>
          <a:prstGeom prst="rect">
            <a:avLst/>
          </a:prstGeom>
        </p:spPr>
      </p:pic>
    </p:spTree>
    <p:extLst>
      <p:ext uri="{BB962C8B-B14F-4D97-AF65-F5344CB8AC3E}">
        <p14:creationId xmlns:p14="http://schemas.microsoft.com/office/powerpoint/2010/main" val="554812172"/>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9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07B19-0F45-79E7-E82F-0FF9B784EB2E}"/>
            </a:ext>
          </a:extLst>
        </p:cNvPr>
        <p:cNvGrpSpPr/>
        <p:nvPr/>
      </p:nvGrpSpPr>
      <p:grpSpPr>
        <a:xfrm>
          <a:off x="0" y="0"/>
          <a:ext cx="0" cy="0"/>
          <a:chOff x="0" y="0"/>
          <a:chExt cx="0" cy="0"/>
        </a:xfrm>
      </p:grpSpPr>
      <p:sp>
        <p:nvSpPr>
          <p:cNvPr id="43" name="TextBox 42">
            <a:extLst>
              <a:ext uri="{FF2B5EF4-FFF2-40B4-BE49-F238E27FC236}">
                <a16:creationId xmlns:a16="http://schemas.microsoft.com/office/drawing/2014/main" id="{B2CE6B4C-742A-8DB5-CDB8-DA88FDBF5A57}"/>
              </a:ext>
            </a:extLst>
          </p:cNvPr>
          <p:cNvSpPr txBox="1"/>
          <p:nvPr/>
        </p:nvSpPr>
        <p:spPr>
          <a:xfrm>
            <a:off x="0" y="96667"/>
            <a:ext cx="12192000" cy="400110"/>
          </a:xfrm>
          <a:prstGeom prst="rect">
            <a:avLst/>
          </a:prstGeom>
          <a:noFill/>
        </p:spPr>
        <p:txBody>
          <a:bodyPr wrap="square">
            <a:spAutoFit/>
          </a:bodyPr>
          <a:lstStyle/>
          <a:p>
            <a:pPr algn="l"/>
            <a:r>
              <a:rPr sz="2000" b="1">
                <a:solidFill>
                  <a:srgbClr val="232323"/>
                </a:solidFill>
                <a:latin typeface="Arial" panose="020B0604020202020204" pitchFamily="34" charset="0"/>
                <a:cs typeface="Arial" panose="020B0604020202020204" pitchFamily="34" charset="0"/>
              </a:rPr>
              <a:t>GIỚI THIỆU CÔNG TY UD TRUCKS</a:t>
            </a:r>
            <a:r>
              <a:rPr lang="en-US" sz="2000" b="1">
                <a:solidFill>
                  <a:srgbClr val="232323"/>
                </a:solidFill>
                <a:latin typeface="Arial" panose="020B0604020202020204" pitchFamily="34" charset="0"/>
                <a:cs typeface="Arial" panose="020B0604020202020204" pitchFamily="34" charset="0"/>
              </a:rPr>
              <a:t> CORPORATION</a:t>
            </a:r>
            <a:r>
              <a:rPr sz="2000" b="1">
                <a:solidFill>
                  <a:srgbClr val="232323"/>
                </a:solidFill>
                <a:latin typeface="Arial" panose="020B0604020202020204" pitchFamily="34" charset="0"/>
                <a:cs typeface="Arial" panose="020B0604020202020204" pitchFamily="34" charset="0"/>
              </a:rPr>
              <a:t> - HÃNG XE TẢI</a:t>
            </a:r>
            <a:r>
              <a:rPr lang="en-US" sz="2000" b="1">
                <a:solidFill>
                  <a:srgbClr val="232323"/>
                </a:solidFill>
                <a:latin typeface="Arial" panose="020B0604020202020204" pitchFamily="34" charset="0"/>
                <a:cs typeface="Arial" panose="020B0604020202020204" pitchFamily="34" charset="0"/>
              </a:rPr>
              <a:t> SỐ 1</a:t>
            </a:r>
            <a:r>
              <a:rPr sz="2000" b="1">
                <a:solidFill>
                  <a:srgbClr val="232323"/>
                </a:solidFill>
                <a:latin typeface="Arial" panose="020B0604020202020204" pitchFamily="34" charset="0"/>
                <a:cs typeface="Arial" panose="020B0604020202020204" pitchFamily="34" charset="0"/>
              </a:rPr>
              <a:t> NHẬT BẢN</a:t>
            </a:r>
          </a:p>
        </p:txBody>
      </p:sp>
      <p:pic>
        <p:nvPicPr>
          <p:cNvPr id="47" name="Picture 2" descr="1935_Kenzo-adachi">
            <a:extLst>
              <a:ext uri="{FF2B5EF4-FFF2-40B4-BE49-F238E27FC236}">
                <a16:creationId xmlns:a16="http://schemas.microsoft.com/office/drawing/2014/main" id="{C4BC1C61-1EBB-DE99-7145-82DEF8A4083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7156" y="779844"/>
            <a:ext cx="2265432" cy="1385165"/>
          </a:xfrm>
          <a:prstGeom prst="rect">
            <a:avLst/>
          </a:prstGeom>
          <a:noFill/>
          <a:extLst>
            <a:ext uri="{909E8E84-426E-40DD-AFC4-6F175D3DCCD1}">
              <a14:hiddenFill xmlns:a14="http://schemas.microsoft.com/office/drawing/2010/main">
                <a:solidFill>
                  <a:srgbClr val="FFFFFF"/>
                </a:solidFill>
              </a14:hiddenFill>
            </a:ext>
          </a:extLst>
        </p:spPr>
      </p:pic>
      <p:pic>
        <p:nvPicPr>
          <p:cNvPr id="51" name="object 6">
            <a:extLst>
              <a:ext uri="{FF2B5EF4-FFF2-40B4-BE49-F238E27FC236}">
                <a16:creationId xmlns:a16="http://schemas.microsoft.com/office/drawing/2014/main" id="{F60BED91-52BE-1886-00BD-ED5246675D2D}"/>
              </a:ext>
            </a:extLst>
          </p:cNvPr>
          <p:cNvPicPr/>
          <p:nvPr/>
        </p:nvPicPr>
        <p:blipFill rotWithShape="1">
          <a:blip r:embed="rId6" cstate="print"/>
          <a:srcRect l="5917" r="7780"/>
          <a:stretch/>
        </p:blipFill>
        <p:spPr>
          <a:xfrm>
            <a:off x="2651165" y="781148"/>
            <a:ext cx="1873210" cy="1383863"/>
          </a:xfrm>
          <a:prstGeom prst="rect">
            <a:avLst/>
          </a:prstGeom>
        </p:spPr>
      </p:pic>
      <p:pic>
        <p:nvPicPr>
          <p:cNvPr id="54" name="Picture 53" descr="Company Profile | UD Trucks">
            <a:extLst>
              <a:ext uri="{FF2B5EF4-FFF2-40B4-BE49-F238E27FC236}">
                <a16:creationId xmlns:a16="http://schemas.microsoft.com/office/drawing/2014/main" id="{32315451-C266-5F72-3D2A-1240BCC24FA9}"/>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362" r="7459"/>
          <a:stretch/>
        </p:blipFill>
        <p:spPr bwMode="auto">
          <a:xfrm>
            <a:off x="4691388" y="781148"/>
            <a:ext cx="1721984" cy="1383862"/>
          </a:xfrm>
          <a:prstGeom prst="rect">
            <a:avLst/>
          </a:prstGeom>
          <a:noFill/>
          <a:extLst>
            <a:ext uri="{909E8E84-426E-40DD-AFC4-6F175D3DCCD1}">
              <a14:hiddenFill xmlns:a14="http://schemas.microsoft.com/office/drawing/2010/main">
                <a:solidFill>
                  <a:srgbClr val="FFFFFF"/>
                </a:solidFill>
              </a14:hiddenFill>
            </a:ext>
          </a:extLst>
        </p:spPr>
      </p:pic>
      <p:grpSp>
        <p:nvGrpSpPr>
          <p:cNvPr id="93" name="Group 92">
            <a:extLst>
              <a:ext uri="{FF2B5EF4-FFF2-40B4-BE49-F238E27FC236}">
                <a16:creationId xmlns:a16="http://schemas.microsoft.com/office/drawing/2014/main" id="{869A1DA2-176D-E12B-332B-D589304042F6}"/>
              </a:ext>
            </a:extLst>
          </p:cNvPr>
          <p:cNvGrpSpPr/>
          <p:nvPr/>
        </p:nvGrpSpPr>
        <p:grpSpPr>
          <a:xfrm>
            <a:off x="6797469" y="497789"/>
            <a:ext cx="5137378" cy="2080252"/>
            <a:chOff x="5273466" y="553651"/>
            <a:chExt cx="3870534" cy="1803442"/>
          </a:xfrm>
        </p:grpSpPr>
        <p:cxnSp>
          <p:nvCxnSpPr>
            <p:cNvPr id="92" name="Straight Connector 91">
              <a:extLst>
                <a:ext uri="{FF2B5EF4-FFF2-40B4-BE49-F238E27FC236}">
                  <a16:creationId xmlns:a16="http://schemas.microsoft.com/office/drawing/2014/main" id="{107B865F-46B4-B7E5-34A4-71467B4527E3}"/>
                </a:ext>
              </a:extLst>
            </p:cNvPr>
            <p:cNvCxnSpPr>
              <a:stCxn id="74" idx="4"/>
              <a:endCxn id="90" idx="0"/>
            </p:cNvCxnSpPr>
            <p:nvPr/>
          </p:nvCxnSpPr>
          <p:spPr>
            <a:xfrm flipH="1">
              <a:off x="5351518" y="747325"/>
              <a:ext cx="2" cy="1252547"/>
            </a:xfrm>
            <a:prstGeom prst="line">
              <a:avLst/>
            </a:prstGeom>
            <a:ln/>
          </p:spPr>
          <p:style>
            <a:lnRef idx="1">
              <a:schemeClr val="dk1"/>
            </a:lnRef>
            <a:fillRef idx="0">
              <a:schemeClr val="dk1"/>
            </a:fillRef>
            <a:effectRef idx="0">
              <a:schemeClr val="dk1"/>
            </a:effectRef>
            <a:fontRef idx="minor">
              <a:schemeClr val="tx1"/>
            </a:fontRef>
          </p:style>
        </p:cxnSp>
        <p:sp>
          <p:nvSpPr>
            <p:cNvPr id="74" name="Oval 73">
              <a:extLst>
                <a:ext uri="{FF2B5EF4-FFF2-40B4-BE49-F238E27FC236}">
                  <a16:creationId xmlns:a16="http://schemas.microsoft.com/office/drawing/2014/main" id="{9E3D1B25-5DEB-B60C-4A3F-CC552870002F}"/>
                </a:ext>
              </a:extLst>
            </p:cNvPr>
            <p:cNvSpPr/>
            <p:nvPr/>
          </p:nvSpPr>
          <p:spPr>
            <a:xfrm>
              <a:off x="5273468" y="593131"/>
              <a:ext cx="156103" cy="154194"/>
            </a:xfrm>
            <a:prstGeom prst="ellipse">
              <a:avLst/>
            </a:prstGeom>
            <a:solidFill>
              <a:srgbClr val="C60000"/>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p>
          </p:txBody>
        </p:sp>
        <p:sp>
          <p:nvSpPr>
            <p:cNvPr id="75" name="TextBox 74">
              <a:extLst>
                <a:ext uri="{FF2B5EF4-FFF2-40B4-BE49-F238E27FC236}">
                  <a16:creationId xmlns:a16="http://schemas.microsoft.com/office/drawing/2014/main" id="{171345A1-2BCD-CC2B-F89A-0A341022CFB9}"/>
                </a:ext>
              </a:extLst>
            </p:cNvPr>
            <p:cNvSpPr txBox="1"/>
            <p:nvPr/>
          </p:nvSpPr>
          <p:spPr>
            <a:xfrm>
              <a:off x="5429570" y="553651"/>
              <a:ext cx="3714429" cy="592470"/>
            </a:xfrm>
            <a:prstGeom prst="rect">
              <a:avLst/>
            </a:prstGeom>
            <a:noFill/>
          </p:spPr>
          <p:txBody>
            <a:bodyPr wrap="square">
              <a:spAutoFit/>
            </a:bodyPr>
            <a:lstStyle/>
            <a:p>
              <a:pPr algn="just">
                <a:lnSpc>
                  <a:spcPts val="1300"/>
                </a:lnSpc>
              </a:pPr>
              <a:r>
                <a:rPr sz="1200">
                  <a:solidFill>
                    <a:srgbClr val="232323"/>
                  </a:solidFill>
                  <a:latin typeface="Arial" panose="020B0604020202020204" pitchFamily="34" charset="0"/>
                  <a:cs typeface="Arial" panose="020B0604020202020204" pitchFamily="34" charset="0"/>
                </a:rPr>
                <a:t>Được thành lập năm </a:t>
              </a:r>
              <a:r>
                <a:rPr sz="1200" b="1">
                  <a:solidFill>
                    <a:srgbClr val="C60000"/>
                  </a:solidFill>
                  <a:latin typeface="Arial" panose="020B0604020202020204" pitchFamily="34" charset="0"/>
                  <a:cs typeface="Arial" panose="020B0604020202020204" pitchFamily="34" charset="0"/>
                </a:rPr>
                <a:t>1935 tại thành phố Saitama Nhật Bản.</a:t>
              </a:r>
              <a:r>
                <a:rPr sz="1200">
                  <a:solidFill>
                    <a:srgbClr val="232323"/>
                  </a:solidFill>
                  <a:latin typeface="Arial" panose="020B0604020202020204" pitchFamily="34" charset="0"/>
                  <a:cs typeface="Arial" panose="020B0604020202020204" pitchFamily="34" charset="0"/>
                </a:rPr>
                <a:t>
Nhà sáng lập: Ngài </a:t>
              </a:r>
              <a:r>
                <a:rPr sz="1200" b="1">
                  <a:solidFill>
                    <a:srgbClr val="232323"/>
                  </a:solidFill>
                  <a:latin typeface="Arial" panose="020B0604020202020204" pitchFamily="34" charset="0"/>
                  <a:cs typeface="Arial" panose="020B0604020202020204" pitchFamily="34" charset="0"/>
                </a:rPr>
                <a:t>Kenzo Adachi </a:t>
              </a:r>
              <a:r>
                <a:rPr sz="1200">
                  <a:solidFill>
                    <a:srgbClr val="232323"/>
                  </a:solidFill>
                  <a:latin typeface="Arial" panose="020B0604020202020204" pitchFamily="34" charset="0"/>
                  <a:cs typeface="Arial" panose="020B0604020202020204" pitchFamily="34" charset="0"/>
                </a:rPr>
                <a:t>– với tên gọi là </a:t>
              </a:r>
              <a:r>
                <a:rPr sz="1200" b="1" i="1">
                  <a:solidFill>
                    <a:srgbClr val="C60000"/>
                  </a:solidFill>
                  <a:latin typeface="Arial" panose="020B0604020202020204" pitchFamily="34" charset="0"/>
                  <a:cs typeface="Arial" panose="020B0604020202020204" pitchFamily="34" charset="0"/>
                </a:rPr>
                <a:t>Công ty Nihon Diesel Industries</a:t>
              </a:r>
            </a:p>
          </p:txBody>
        </p:sp>
        <p:sp>
          <p:nvSpPr>
            <p:cNvPr id="77" name="TextBox 76">
              <a:extLst>
                <a:ext uri="{FF2B5EF4-FFF2-40B4-BE49-F238E27FC236}">
                  <a16:creationId xmlns:a16="http://schemas.microsoft.com/office/drawing/2014/main" id="{AA8B7E9C-0199-DE69-8DDF-39927B58F52E}"/>
                </a:ext>
              </a:extLst>
            </p:cNvPr>
            <p:cNvSpPr txBox="1"/>
            <p:nvPr/>
          </p:nvSpPr>
          <p:spPr>
            <a:xfrm>
              <a:off x="5429571" y="1089836"/>
              <a:ext cx="3714428" cy="259045"/>
            </a:xfrm>
            <a:prstGeom prst="rect">
              <a:avLst/>
            </a:prstGeom>
            <a:noFill/>
          </p:spPr>
          <p:txBody>
            <a:bodyPr wrap="square">
              <a:spAutoFit/>
            </a:bodyPr>
            <a:lstStyle/>
            <a:p>
              <a:pPr algn="just">
                <a:lnSpc>
                  <a:spcPts val="1300"/>
                </a:lnSpc>
              </a:pPr>
              <a:r>
                <a:rPr sz="1200">
                  <a:solidFill>
                    <a:srgbClr val="232323"/>
                  </a:solidFill>
                  <a:latin typeface="Arial" panose="020B0604020202020204" pitchFamily="34" charset="0"/>
                  <a:cs typeface="Arial" panose="020B0604020202020204" pitchFamily="34" charset="0"/>
                </a:rPr>
                <a:t>Năm </a:t>
              </a:r>
              <a:r>
                <a:rPr sz="1200" b="1">
                  <a:solidFill>
                    <a:srgbClr val="C00000"/>
                  </a:solidFill>
                  <a:latin typeface="Arial" panose="020B0604020202020204" pitchFamily="34" charset="0"/>
                  <a:cs typeface="Arial" panose="020B0604020202020204" pitchFamily="34" charset="0"/>
                </a:rPr>
                <a:t>1960</a:t>
              </a:r>
              <a:r>
                <a:rPr sz="1200">
                  <a:solidFill>
                    <a:srgbClr val="232323"/>
                  </a:solidFill>
                  <a:latin typeface="Arial" panose="020B0604020202020204" pitchFamily="34" charset="0"/>
                  <a:cs typeface="Arial" panose="020B0604020202020204" pitchFamily="34" charset="0"/>
                </a:rPr>
                <a:t> đổi tên thành </a:t>
              </a:r>
              <a:r>
                <a:rPr sz="1200" b="1">
                  <a:solidFill>
                    <a:srgbClr val="C60000"/>
                  </a:solidFill>
                  <a:latin typeface="Arial" panose="020B0604020202020204" pitchFamily="34" charset="0"/>
                  <a:cs typeface="Arial" panose="020B0604020202020204" pitchFamily="34" charset="0"/>
                </a:rPr>
                <a:t>Nissan Diesel Motor (UD Nissan).</a:t>
              </a:r>
            </a:p>
          </p:txBody>
        </p:sp>
        <p:sp>
          <p:nvSpPr>
            <p:cNvPr id="79" name="TextBox 78">
              <a:extLst>
                <a:ext uri="{FF2B5EF4-FFF2-40B4-BE49-F238E27FC236}">
                  <a16:creationId xmlns:a16="http://schemas.microsoft.com/office/drawing/2014/main" id="{E4984BF0-98DD-CE7D-8ADF-A320C6FE08F1}"/>
                </a:ext>
              </a:extLst>
            </p:cNvPr>
            <p:cNvSpPr txBox="1"/>
            <p:nvPr/>
          </p:nvSpPr>
          <p:spPr>
            <a:xfrm>
              <a:off x="5429570" y="1325305"/>
              <a:ext cx="3714427" cy="425758"/>
            </a:xfrm>
            <a:prstGeom prst="rect">
              <a:avLst/>
            </a:prstGeom>
            <a:noFill/>
          </p:spPr>
          <p:txBody>
            <a:bodyPr wrap="square">
              <a:spAutoFit/>
            </a:bodyPr>
            <a:lstStyle/>
            <a:p>
              <a:pPr algn="just">
                <a:lnSpc>
                  <a:spcPts val="1300"/>
                </a:lnSpc>
              </a:pPr>
              <a:r>
                <a:rPr sz="1200">
                  <a:solidFill>
                    <a:srgbClr val="232323"/>
                  </a:solidFill>
                  <a:latin typeface="Arial" panose="020B0604020202020204" pitchFamily="34" charset="0"/>
                  <a:cs typeface="Arial" panose="020B0604020202020204" pitchFamily="34" charset="0"/>
                </a:rPr>
                <a:t>Năm </a:t>
              </a:r>
              <a:r>
                <a:rPr sz="1200" b="1">
                  <a:solidFill>
                    <a:srgbClr val="C00000"/>
                  </a:solidFill>
                  <a:latin typeface="Arial" panose="020B0604020202020204" pitchFamily="34" charset="0"/>
                  <a:cs typeface="Arial" panose="020B0604020202020204" pitchFamily="34" charset="0"/>
                </a:rPr>
                <a:t>2007</a:t>
              </a:r>
              <a:r>
                <a:rPr sz="1200">
                  <a:solidFill>
                    <a:srgbClr val="232323"/>
                  </a:solidFill>
                  <a:latin typeface="Arial" panose="020B0604020202020204" pitchFamily="34" charset="0"/>
                  <a:cs typeface="Arial" panose="020B0604020202020204" pitchFamily="34" charset="0"/>
                </a:rPr>
                <a:t> gia nhập </a:t>
              </a:r>
              <a:r>
                <a:rPr sz="1200" b="1">
                  <a:solidFill>
                    <a:srgbClr val="C60000"/>
                  </a:solidFill>
                  <a:latin typeface="Arial" panose="020B0604020202020204" pitchFamily="34" charset="0"/>
                  <a:cs typeface="Arial" panose="020B0604020202020204" pitchFamily="34" charset="0"/>
                </a:rPr>
                <a:t>Volvo Group</a:t>
              </a:r>
              <a:r>
                <a:rPr sz="1200">
                  <a:solidFill>
                    <a:srgbClr val="232323"/>
                  </a:solidFill>
                  <a:latin typeface="Arial" panose="020B0604020202020204" pitchFamily="34" charset="0"/>
                  <a:cs typeface="Arial" panose="020B0604020202020204" pitchFamily="34" charset="0"/>
                </a:rPr>
                <a:t>, tập đoàn sản xuất xe thương mại hàng đầu thế giới.</a:t>
              </a:r>
            </a:p>
          </p:txBody>
        </p:sp>
        <p:sp>
          <p:nvSpPr>
            <p:cNvPr id="81" name="TextBox 80">
              <a:extLst>
                <a:ext uri="{FF2B5EF4-FFF2-40B4-BE49-F238E27FC236}">
                  <a16:creationId xmlns:a16="http://schemas.microsoft.com/office/drawing/2014/main" id="{2261A535-62E8-9A0C-E4B3-F1F08B3B953A}"/>
                </a:ext>
              </a:extLst>
            </p:cNvPr>
            <p:cNvSpPr txBox="1"/>
            <p:nvPr/>
          </p:nvSpPr>
          <p:spPr>
            <a:xfrm>
              <a:off x="5429569" y="1707825"/>
              <a:ext cx="3714426" cy="259045"/>
            </a:xfrm>
            <a:prstGeom prst="rect">
              <a:avLst/>
            </a:prstGeom>
            <a:noFill/>
          </p:spPr>
          <p:txBody>
            <a:bodyPr wrap="square">
              <a:spAutoFit/>
            </a:bodyPr>
            <a:lstStyle/>
            <a:p>
              <a:pPr algn="just">
                <a:lnSpc>
                  <a:spcPts val="1300"/>
                </a:lnSpc>
              </a:pPr>
              <a:r>
                <a:rPr sz="1200">
                  <a:solidFill>
                    <a:srgbClr val="232323"/>
                  </a:solidFill>
                  <a:latin typeface="Arial" panose="020B0604020202020204" pitchFamily="34" charset="0"/>
                  <a:cs typeface="Arial" panose="020B0604020202020204" pitchFamily="34" charset="0"/>
                </a:rPr>
                <a:t>Năm </a:t>
              </a:r>
              <a:r>
                <a:rPr sz="1200" b="1">
                  <a:solidFill>
                    <a:srgbClr val="C00000"/>
                  </a:solidFill>
                  <a:latin typeface="Arial" panose="020B0604020202020204" pitchFamily="34" charset="0"/>
                  <a:cs typeface="Arial" panose="020B0604020202020204" pitchFamily="34" charset="0"/>
                </a:rPr>
                <a:t>2010</a:t>
              </a:r>
              <a:r>
                <a:rPr sz="1200">
                  <a:solidFill>
                    <a:srgbClr val="232323"/>
                  </a:solidFill>
                  <a:latin typeface="Arial" panose="020B0604020202020204" pitchFamily="34" charset="0"/>
                  <a:cs typeface="Arial" panose="020B0604020202020204" pitchFamily="34" charset="0"/>
                </a:rPr>
                <a:t> Nissan Diesel Motor đã đổi tên thành </a:t>
              </a:r>
              <a:r>
                <a:rPr sz="1200" b="1">
                  <a:solidFill>
                    <a:srgbClr val="C60000"/>
                  </a:solidFill>
                  <a:latin typeface="Arial" panose="020B0604020202020204" pitchFamily="34" charset="0"/>
                  <a:cs typeface="Arial" panose="020B0604020202020204" pitchFamily="34" charset="0"/>
                </a:rPr>
                <a:t>UD Trucks.</a:t>
              </a:r>
            </a:p>
          </p:txBody>
        </p:sp>
        <p:sp>
          <p:nvSpPr>
            <p:cNvPr id="83" name="Oval 82">
              <a:extLst>
                <a:ext uri="{FF2B5EF4-FFF2-40B4-BE49-F238E27FC236}">
                  <a16:creationId xmlns:a16="http://schemas.microsoft.com/office/drawing/2014/main" id="{B73353BE-3D92-DED3-20E6-48EA8932F5CB}"/>
                </a:ext>
              </a:extLst>
            </p:cNvPr>
            <p:cNvSpPr/>
            <p:nvPr/>
          </p:nvSpPr>
          <p:spPr>
            <a:xfrm>
              <a:off x="5273467" y="1138165"/>
              <a:ext cx="156103" cy="154194"/>
            </a:xfrm>
            <a:prstGeom prst="ellipse">
              <a:avLst/>
            </a:prstGeom>
            <a:solidFill>
              <a:srgbClr val="C60000"/>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p>
          </p:txBody>
        </p:sp>
        <p:sp>
          <p:nvSpPr>
            <p:cNvPr id="84" name="Oval 83">
              <a:extLst>
                <a:ext uri="{FF2B5EF4-FFF2-40B4-BE49-F238E27FC236}">
                  <a16:creationId xmlns:a16="http://schemas.microsoft.com/office/drawing/2014/main" id="{7DCBF357-69AE-0D3D-E547-2B9B8AD26E9D}"/>
                </a:ext>
              </a:extLst>
            </p:cNvPr>
            <p:cNvSpPr/>
            <p:nvPr/>
          </p:nvSpPr>
          <p:spPr>
            <a:xfrm>
              <a:off x="5273468" y="1393109"/>
              <a:ext cx="156103" cy="154194"/>
            </a:xfrm>
            <a:prstGeom prst="ellipse">
              <a:avLst/>
            </a:prstGeom>
            <a:solidFill>
              <a:srgbClr val="C60000"/>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p>
          </p:txBody>
        </p:sp>
        <p:sp>
          <p:nvSpPr>
            <p:cNvPr id="85" name="Oval 84">
              <a:extLst>
                <a:ext uri="{FF2B5EF4-FFF2-40B4-BE49-F238E27FC236}">
                  <a16:creationId xmlns:a16="http://schemas.microsoft.com/office/drawing/2014/main" id="{E34F4BF8-B299-47F1-EBB3-24DD4E320415}"/>
                </a:ext>
              </a:extLst>
            </p:cNvPr>
            <p:cNvSpPr/>
            <p:nvPr/>
          </p:nvSpPr>
          <p:spPr>
            <a:xfrm>
              <a:off x="5273468" y="1753838"/>
              <a:ext cx="156103" cy="154194"/>
            </a:xfrm>
            <a:prstGeom prst="ellipse">
              <a:avLst/>
            </a:prstGeom>
            <a:solidFill>
              <a:srgbClr val="C60000"/>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p>
          </p:txBody>
        </p:sp>
        <p:sp>
          <p:nvSpPr>
            <p:cNvPr id="89" name="TextBox 88">
              <a:extLst>
                <a:ext uri="{FF2B5EF4-FFF2-40B4-BE49-F238E27FC236}">
                  <a16:creationId xmlns:a16="http://schemas.microsoft.com/office/drawing/2014/main" id="{B9F30CAC-0FEA-38C6-1CF4-333EA8636898}"/>
                </a:ext>
              </a:extLst>
            </p:cNvPr>
            <p:cNvSpPr txBox="1"/>
            <p:nvPr/>
          </p:nvSpPr>
          <p:spPr>
            <a:xfrm>
              <a:off x="5429571" y="1931335"/>
              <a:ext cx="3714429" cy="425758"/>
            </a:xfrm>
            <a:prstGeom prst="rect">
              <a:avLst/>
            </a:prstGeom>
            <a:noFill/>
          </p:spPr>
          <p:txBody>
            <a:bodyPr wrap="square">
              <a:spAutoFit/>
            </a:bodyPr>
            <a:lstStyle/>
            <a:p>
              <a:pPr algn="just">
                <a:lnSpc>
                  <a:spcPts val="1300"/>
                </a:lnSpc>
              </a:pPr>
              <a:r>
                <a:rPr lang="en-US" sz="1200">
                  <a:latin typeface="Arial" panose="020B0604020202020204" pitchFamily="34" charset="0"/>
                  <a:cs typeface="Arial" panose="020B0604020202020204" pitchFamily="34" charset="0"/>
                </a:rPr>
                <a:t>Năm </a:t>
              </a:r>
              <a:r>
                <a:rPr lang="en-US" sz="1200" b="1">
                  <a:solidFill>
                    <a:srgbClr val="C00000"/>
                  </a:solidFill>
                  <a:latin typeface="Arial" panose="020B0604020202020204" pitchFamily="34" charset="0"/>
                  <a:cs typeface="Arial" panose="020B0604020202020204" pitchFamily="34" charset="0"/>
                </a:rPr>
                <a:t>2013</a:t>
              </a:r>
              <a:r>
                <a:rPr lang="en-US" sz="1200">
                  <a:latin typeface="Arial" panose="020B0604020202020204" pitchFamily="34" charset="0"/>
                  <a:cs typeface="Arial" panose="020B0604020202020204" pitchFamily="34" charset="0"/>
                </a:rPr>
                <a:t> Xây dựng </a:t>
              </a:r>
              <a:r>
                <a:rPr lang="en-US" sz="1200" b="1">
                  <a:solidFill>
                    <a:srgbClr val="C00000"/>
                  </a:solidFill>
                  <a:latin typeface="Arial" panose="020B0604020202020204" pitchFamily="34" charset="0"/>
                  <a:cs typeface="Arial" panose="020B0604020202020204" pitchFamily="34" charset="0"/>
                </a:rPr>
                <a:t>Nhà máy tại Thái Lan </a:t>
              </a:r>
              <a:r>
                <a:rPr lang="en-US" sz="1200">
                  <a:latin typeface="Arial" panose="020B0604020202020204" pitchFamily="34" charset="0"/>
                  <a:cs typeface="Arial" panose="020B0604020202020204" pitchFamily="34" charset="0"/>
                </a:rPr>
                <a:t>để phục vụ thị trường ASEAN.</a:t>
              </a:r>
            </a:p>
          </p:txBody>
        </p:sp>
        <p:sp>
          <p:nvSpPr>
            <p:cNvPr id="90" name="Oval 89">
              <a:extLst>
                <a:ext uri="{FF2B5EF4-FFF2-40B4-BE49-F238E27FC236}">
                  <a16:creationId xmlns:a16="http://schemas.microsoft.com/office/drawing/2014/main" id="{5FA25BDB-2EF6-D49D-E0A0-0F34B33D4CD6}"/>
                </a:ext>
              </a:extLst>
            </p:cNvPr>
            <p:cNvSpPr/>
            <p:nvPr/>
          </p:nvSpPr>
          <p:spPr>
            <a:xfrm>
              <a:off x="5273466" y="1999872"/>
              <a:ext cx="156103" cy="154194"/>
            </a:xfrm>
            <a:prstGeom prst="ellipse">
              <a:avLst/>
            </a:prstGeom>
            <a:solidFill>
              <a:srgbClr val="C60000"/>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p>
          </p:txBody>
        </p:sp>
      </p:grpSp>
      <p:pic>
        <p:nvPicPr>
          <p:cNvPr id="95" name="object 6">
            <a:extLst>
              <a:ext uri="{FF2B5EF4-FFF2-40B4-BE49-F238E27FC236}">
                <a16:creationId xmlns:a16="http://schemas.microsoft.com/office/drawing/2014/main" id="{6D77598A-0334-2F14-8A2B-090F105D5EAC}"/>
              </a:ext>
            </a:extLst>
          </p:cNvPr>
          <p:cNvPicPr/>
          <p:nvPr/>
        </p:nvPicPr>
        <p:blipFill>
          <a:blip r:embed="rId8"/>
          <a:srcRect r="19779"/>
          <a:stretch>
            <a:fillRect/>
          </a:stretch>
        </p:blipFill>
        <p:spPr>
          <a:xfrm>
            <a:off x="4638636" y="2583688"/>
            <a:ext cx="7296204" cy="3833283"/>
          </a:xfrm>
          <a:prstGeom prst="rect">
            <a:avLst/>
          </a:prstGeom>
        </p:spPr>
      </p:pic>
      <p:sp>
        <p:nvSpPr>
          <p:cNvPr id="97" name="object 7">
            <a:extLst>
              <a:ext uri="{FF2B5EF4-FFF2-40B4-BE49-F238E27FC236}">
                <a16:creationId xmlns:a16="http://schemas.microsoft.com/office/drawing/2014/main" id="{3E84F95F-D0AC-7545-81E9-31CE5C56C715}"/>
              </a:ext>
            </a:extLst>
          </p:cNvPr>
          <p:cNvSpPr/>
          <p:nvPr/>
        </p:nvSpPr>
        <p:spPr>
          <a:xfrm>
            <a:off x="257156" y="2583688"/>
            <a:ext cx="5838843" cy="3833283"/>
          </a:xfrm>
          <a:custGeom>
            <a:avLst/>
            <a:gdLst/>
            <a:ahLst/>
            <a:cxnLst/>
            <a:rect l="l" t="t" r="r" b="b"/>
            <a:pathLst>
              <a:path w="5471160" h="4677410">
                <a:moveTo>
                  <a:pt x="4321670" y="0"/>
                </a:moveTo>
                <a:lnTo>
                  <a:pt x="0" y="0"/>
                </a:lnTo>
                <a:lnTo>
                  <a:pt x="0" y="4674463"/>
                </a:lnTo>
                <a:lnTo>
                  <a:pt x="1495361" y="4674463"/>
                </a:lnTo>
                <a:lnTo>
                  <a:pt x="1495361" y="4677156"/>
                </a:lnTo>
                <a:lnTo>
                  <a:pt x="5471160" y="4677156"/>
                </a:lnTo>
                <a:lnTo>
                  <a:pt x="4321670" y="0"/>
                </a:lnTo>
                <a:close/>
              </a:path>
            </a:pathLst>
          </a:custGeom>
          <a:solidFill>
            <a:srgbClr val="005463"/>
          </a:solidFill>
        </p:spPr>
        <p:txBody>
          <a:bodyPr wrap="square" lIns="0" tIns="0" rIns="0" bIns="0" rtlCol="0"/>
          <a:lstStyle/>
          <a:p>
            <a:endParaRPr>
              <a:solidFill>
                <a:srgbClr val="005463"/>
              </a:solidFill>
            </a:endParaRPr>
          </a:p>
        </p:txBody>
      </p:sp>
      <p:sp>
        <p:nvSpPr>
          <p:cNvPr id="99" name="TextBox 98">
            <a:extLst>
              <a:ext uri="{FF2B5EF4-FFF2-40B4-BE49-F238E27FC236}">
                <a16:creationId xmlns:a16="http://schemas.microsoft.com/office/drawing/2014/main" id="{B058B465-A2DC-6B02-5C32-C80D8D684AF9}"/>
              </a:ext>
            </a:extLst>
          </p:cNvPr>
          <p:cNvSpPr txBox="1"/>
          <p:nvPr/>
        </p:nvSpPr>
        <p:spPr>
          <a:xfrm>
            <a:off x="343094" y="2595379"/>
            <a:ext cx="4722392" cy="1033103"/>
          </a:xfrm>
          <a:prstGeom prst="rect">
            <a:avLst/>
          </a:prstGeom>
          <a:noFill/>
        </p:spPr>
        <p:txBody>
          <a:bodyPr wrap="square">
            <a:spAutoFit/>
          </a:bodyPr>
          <a:lstStyle/>
          <a:p>
            <a:pPr>
              <a:lnSpc>
                <a:spcPts val="2500"/>
              </a:lnSpc>
            </a:pPr>
            <a:r>
              <a:rPr lang="vi-VN" b="1" spc="-10">
                <a:solidFill>
                  <a:srgbClr val="FFFFFF"/>
                </a:solidFill>
                <a:latin typeface="Arial"/>
                <a:cs typeface="Arial"/>
              </a:rPr>
              <a:t>UD</a:t>
            </a:r>
            <a:r>
              <a:rPr lang="vi-VN" b="1" spc="-5">
                <a:solidFill>
                  <a:srgbClr val="FFFFFF"/>
                </a:solidFill>
                <a:latin typeface="Arial"/>
                <a:cs typeface="Arial"/>
              </a:rPr>
              <a:t> </a:t>
            </a:r>
            <a:r>
              <a:rPr lang="vi-VN" b="1" spc="-30">
                <a:solidFill>
                  <a:srgbClr val="FFFFFF"/>
                </a:solidFill>
                <a:latin typeface="Arial"/>
                <a:cs typeface="Arial"/>
              </a:rPr>
              <a:t>Trucks là hãng xe tải </a:t>
            </a:r>
            <a:br>
              <a:rPr lang="vi-VN" b="1" spc="-30">
                <a:solidFill>
                  <a:srgbClr val="FFFFFF"/>
                </a:solidFill>
                <a:latin typeface="Arial"/>
                <a:cs typeface="Arial"/>
              </a:rPr>
            </a:br>
            <a:r>
              <a:rPr lang="vi-VN" b="1" spc="-30">
                <a:solidFill>
                  <a:srgbClr val="FFFFFF"/>
                </a:solidFill>
                <a:latin typeface="Arial"/>
                <a:cs typeface="Arial"/>
              </a:rPr>
              <a:t>hàng đầu Nhật Bản cung cấp các giải pháp về xe thương mại</a:t>
            </a:r>
            <a:endParaRPr lang="en-US" sz="1400"/>
          </a:p>
        </p:txBody>
      </p:sp>
      <p:sp>
        <p:nvSpPr>
          <p:cNvPr id="101" name="TextBox 100">
            <a:extLst>
              <a:ext uri="{FF2B5EF4-FFF2-40B4-BE49-F238E27FC236}">
                <a16:creationId xmlns:a16="http://schemas.microsoft.com/office/drawing/2014/main" id="{D545CE5A-FEA9-A1F9-32B2-A79AC93B3186}"/>
              </a:ext>
            </a:extLst>
          </p:cNvPr>
          <p:cNvSpPr txBox="1"/>
          <p:nvPr/>
        </p:nvSpPr>
        <p:spPr>
          <a:xfrm>
            <a:off x="343093" y="3700261"/>
            <a:ext cx="4722393" cy="2326086"/>
          </a:xfrm>
          <a:prstGeom prst="rect">
            <a:avLst/>
          </a:prstGeom>
          <a:noFill/>
        </p:spPr>
        <p:txBody>
          <a:bodyPr wrap="square">
            <a:spAutoFit/>
          </a:bodyPr>
          <a:lstStyle/>
          <a:p>
            <a:pPr marL="12700" algn="just">
              <a:lnSpc>
                <a:spcPts val="2000"/>
              </a:lnSpc>
              <a:spcBef>
                <a:spcPts val="944"/>
              </a:spcBef>
            </a:pPr>
            <a:r>
              <a:rPr lang="vi-VN" sz="1400" b="1" spc="-15">
                <a:solidFill>
                  <a:srgbClr val="FFFFFF"/>
                </a:solidFill>
                <a:latin typeface="Arial"/>
                <a:cs typeface="Arial"/>
              </a:rPr>
              <a:t>Chúng tôi là những nhà lãnh đạo cách mạng và đổi mới trong ngành</a:t>
            </a:r>
            <a:r>
              <a:rPr lang="vi-VN" sz="1400" b="1" spc="-10">
                <a:solidFill>
                  <a:srgbClr val="FFFFFF"/>
                </a:solidFill>
                <a:latin typeface="Arial"/>
                <a:cs typeface="Arial"/>
              </a:rPr>
              <a:t>.</a:t>
            </a:r>
            <a:endParaRPr lang="vi-VN" sz="1400">
              <a:latin typeface="Arial"/>
              <a:cs typeface="Arial"/>
            </a:endParaRPr>
          </a:p>
          <a:p>
            <a:pPr marL="12700" marR="5080" algn="just">
              <a:lnSpc>
                <a:spcPts val="2000"/>
              </a:lnSpc>
              <a:spcBef>
                <a:spcPts val="795"/>
              </a:spcBef>
            </a:pPr>
            <a:r>
              <a:rPr lang="vi-VN" sz="1400" spc="-5">
                <a:solidFill>
                  <a:srgbClr val="FFFFFF"/>
                </a:solidFill>
                <a:latin typeface="Arial MT"/>
                <a:cs typeface="Arial MT"/>
              </a:rPr>
              <a:t>Chúng tôi cam kết đi xa hơn cho khách hàng, hỗ trợ những giải pháp vận chuyển hàng hoá thông minh mỗi ngày, cho một xã hội ngày càng thông minh, hiện đại hơn. </a:t>
            </a:r>
            <a:endParaRPr lang="vi-VN" sz="1400">
              <a:latin typeface="Arial MT"/>
              <a:cs typeface="Arial MT"/>
            </a:endParaRPr>
          </a:p>
          <a:p>
            <a:pPr marL="12700" marR="247650" indent="-635" algn="just">
              <a:lnSpc>
                <a:spcPts val="2000"/>
              </a:lnSpc>
              <a:spcBef>
                <a:spcPts val="805"/>
              </a:spcBef>
            </a:pPr>
            <a:r>
              <a:rPr lang="vi-VN" sz="1400" spc="-5">
                <a:solidFill>
                  <a:srgbClr val="FFFFFF"/>
                </a:solidFill>
                <a:latin typeface="Arial MT"/>
                <a:cs typeface="Arial MT"/>
              </a:rPr>
              <a:t>Chúng tôi cung cấp chuỗi sản phẩm xe tải nặng, xe tải trung, xe tải nhẹ cũng như các hỗ trợ về vận hành và dịch vụ tài chính liên quan.</a:t>
            </a:r>
            <a:endParaRPr lang="vi-VN" sz="1400">
              <a:latin typeface="Arial MT"/>
              <a:cs typeface="Arial MT"/>
            </a:endParaRPr>
          </a:p>
        </p:txBody>
      </p:sp>
      <p:sp>
        <p:nvSpPr>
          <p:cNvPr id="103" name="TextBox 102">
            <a:extLst>
              <a:ext uri="{FF2B5EF4-FFF2-40B4-BE49-F238E27FC236}">
                <a16:creationId xmlns:a16="http://schemas.microsoft.com/office/drawing/2014/main" id="{CE72E009-D469-68D0-C4B1-A5AD21982E1A}"/>
              </a:ext>
            </a:extLst>
          </p:cNvPr>
          <p:cNvSpPr txBox="1"/>
          <p:nvPr/>
        </p:nvSpPr>
        <p:spPr>
          <a:xfrm>
            <a:off x="352465" y="6098126"/>
            <a:ext cx="4348295" cy="246221"/>
          </a:xfrm>
          <a:prstGeom prst="rect">
            <a:avLst/>
          </a:prstGeom>
          <a:noFill/>
        </p:spPr>
        <p:txBody>
          <a:bodyPr wrap="square">
            <a:spAutoFit/>
          </a:bodyPr>
          <a:lstStyle/>
          <a:p>
            <a:pPr marL="12700">
              <a:spcBef>
                <a:spcPts val="95"/>
              </a:spcBef>
            </a:pPr>
            <a:r>
              <a:rPr lang="en-US" sz="1000" spc="-5">
                <a:solidFill>
                  <a:schemeClr val="bg1"/>
                </a:solidFill>
                <a:uFill>
                  <a:solidFill>
                    <a:srgbClr val="5CB5AA"/>
                  </a:solidFill>
                </a:uFill>
                <a:latin typeface="Arial" panose="020B0604020202020204" pitchFamily="34" charset="0"/>
                <a:cs typeface="Arial" panose="020B0604020202020204" pitchFamily="34" charset="0"/>
              </a:rPr>
              <a:t>https://www.udtrucks.com</a:t>
            </a:r>
            <a:endParaRPr lang="en-US" sz="100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9C84C92-B51B-BB1D-C25E-56EF4877BCA8}"/>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4</a:t>
            </a:r>
          </a:p>
        </p:txBody>
      </p:sp>
      <p:pic>
        <p:nvPicPr>
          <p:cNvPr id="3" name="mp3-output-ttsfree(dot)com (2)">
            <a:hlinkClick r:id="" action="ppaction://media"/>
            <a:extLst>
              <a:ext uri="{FF2B5EF4-FFF2-40B4-BE49-F238E27FC236}">
                <a16:creationId xmlns:a16="http://schemas.microsoft.com/office/drawing/2014/main" id="{3A19610F-C45B-D4F6-1E6A-A3F545638879}"/>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53823" y="53805"/>
            <a:ext cx="609600" cy="609600"/>
          </a:xfrm>
          <a:prstGeom prst="rect">
            <a:avLst/>
          </a:prstGeom>
        </p:spPr>
      </p:pic>
    </p:spTree>
    <p:extLst>
      <p:ext uri="{BB962C8B-B14F-4D97-AF65-F5344CB8AC3E}">
        <p14:creationId xmlns:p14="http://schemas.microsoft.com/office/powerpoint/2010/main" val="1459181342"/>
      </p:ext>
    </p:extLst>
  </p:cSld>
  <p:clrMapOvr>
    <a:masterClrMapping/>
  </p:clrMapOvr>
  <mc:AlternateContent xmlns:mc="http://schemas.openxmlformats.org/markup-compatibility/2006" xmlns:p14="http://schemas.microsoft.com/office/powerpoint/2010/main">
    <mc:Choice Requires="p14">
      <p:transition p14:dur="1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5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F018F-882A-B0AF-F778-DF0E0233C470}"/>
            </a:ext>
          </a:extLst>
        </p:cNvPr>
        <p:cNvGrpSpPr/>
        <p:nvPr/>
      </p:nvGrpSpPr>
      <p:grpSpPr>
        <a:xfrm>
          <a:off x="0" y="0"/>
          <a:ext cx="0" cy="0"/>
          <a:chOff x="0" y="0"/>
          <a:chExt cx="0" cy="0"/>
        </a:xfrm>
      </p:grpSpPr>
      <p:sp>
        <p:nvSpPr>
          <p:cNvPr id="66" name="object 7">
            <a:extLst>
              <a:ext uri="{FF2B5EF4-FFF2-40B4-BE49-F238E27FC236}">
                <a16:creationId xmlns:a16="http://schemas.microsoft.com/office/drawing/2014/main" id="{3882C8EA-8083-749F-3E9F-4A1D2747259F}"/>
              </a:ext>
            </a:extLst>
          </p:cNvPr>
          <p:cNvSpPr txBox="1">
            <a:spLocks/>
          </p:cNvSpPr>
          <p:nvPr/>
        </p:nvSpPr>
        <p:spPr>
          <a:xfrm>
            <a:off x="1523979" y="491400"/>
            <a:ext cx="9143960" cy="443711"/>
          </a:xfrm>
          <a:prstGeom prst="rect">
            <a:avLst/>
          </a:prstGeom>
          <a:noFill/>
          <a:ln>
            <a:noFill/>
          </a:ln>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tabLst>
                <a:tab pos="986155" algn="l"/>
              </a:tabLst>
            </a:pPr>
            <a:r>
              <a:rPr lang="en-US" sz="2800" b="1">
                <a:latin typeface="Arial" panose="020B0604020202020204" pitchFamily="34" charset="0"/>
                <a:ea typeface="+mn-ea"/>
                <a:cs typeface="Arial" panose="020B0604020202020204" pitchFamily="34" charset="0"/>
              </a:rPr>
              <a:t>MỤC ĐÍCH CỦA CHÚNG TÔI </a:t>
            </a:r>
          </a:p>
        </p:txBody>
      </p:sp>
      <p:sp>
        <p:nvSpPr>
          <p:cNvPr id="72" name="TextBox 71">
            <a:extLst>
              <a:ext uri="{FF2B5EF4-FFF2-40B4-BE49-F238E27FC236}">
                <a16:creationId xmlns:a16="http://schemas.microsoft.com/office/drawing/2014/main" id="{A62380E7-A564-D26A-169C-2C34422E003A}"/>
              </a:ext>
            </a:extLst>
          </p:cNvPr>
          <p:cNvSpPr txBox="1"/>
          <p:nvPr/>
        </p:nvSpPr>
        <p:spPr>
          <a:xfrm>
            <a:off x="1523979" y="1222677"/>
            <a:ext cx="9144000" cy="523220"/>
          </a:xfrm>
          <a:prstGeom prst="rect">
            <a:avLst/>
          </a:prstGeom>
          <a:noFill/>
        </p:spPr>
        <p:txBody>
          <a:bodyPr wrap="square">
            <a:spAutoFit/>
          </a:bodyPr>
          <a:lstStyle/>
          <a:p>
            <a:pPr marL="12700" algn="ctr">
              <a:spcBef>
                <a:spcPts val="4305"/>
              </a:spcBef>
              <a:tabLst>
                <a:tab pos="3938270" algn="l"/>
              </a:tabLst>
            </a:pPr>
            <a:r>
              <a:rPr lang="en-US" sz="2800" b="1">
                <a:latin typeface="Arial" panose="020B0604020202020204" pitchFamily="34" charset="0"/>
                <a:cs typeface="Arial" panose="020B0604020202020204" pitchFamily="34" charset="0"/>
              </a:rPr>
              <a:t>XÂY DỰNG CUỘC SỐNG TỐT ĐẸP HƠN </a:t>
            </a:r>
          </a:p>
        </p:txBody>
      </p:sp>
      <p:sp>
        <p:nvSpPr>
          <p:cNvPr id="6" name="Rectangle 5">
            <a:extLst>
              <a:ext uri="{FF2B5EF4-FFF2-40B4-BE49-F238E27FC236}">
                <a16:creationId xmlns:a16="http://schemas.microsoft.com/office/drawing/2014/main" id="{C6EECB3B-9C2A-E53E-1A84-8D5066B01E7A}"/>
              </a:ext>
            </a:extLst>
          </p:cNvPr>
          <p:cNvSpPr/>
          <p:nvPr/>
        </p:nvSpPr>
        <p:spPr>
          <a:xfrm>
            <a:off x="660874" y="4664599"/>
            <a:ext cx="2582129" cy="104934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t"/>
          <a:lstStyle/>
          <a:p>
            <a:pPr>
              <a:lnSpc>
                <a:spcPts val="1700"/>
              </a:lnSpc>
            </a:pPr>
            <a:r>
              <a:rPr lang="en-US" sz="1200" b="1">
                <a:solidFill>
                  <a:schemeClr val="tx1"/>
                </a:solidFill>
                <a:latin typeface="Arial" panose="020B0604020202020204" pitchFamily="34" charset="0"/>
                <a:cs typeface="Arial" panose="020B0604020202020204" pitchFamily="34" charset="0"/>
              </a:rPr>
              <a:t>Tốt hơn cho ngành Logistics </a:t>
            </a:r>
          </a:p>
          <a:p>
            <a:pPr algn="just">
              <a:lnSpc>
                <a:spcPts val="1700"/>
              </a:lnSpc>
            </a:pPr>
            <a:r>
              <a:rPr lang="en-US" sz="1200">
                <a:solidFill>
                  <a:schemeClr val="tx1"/>
                </a:solidFill>
                <a:latin typeface="Arial" panose="020B0604020202020204" pitchFamily="34" charset="0"/>
                <a:cs typeface="Arial" panose="020B0604020202020204" pitchFamily="34" charset="0"/>
              </a:rPr>
              <a:t>Theo đuổi các giải pháp logistics thông minh hơn để vượt qua những thách thức của ngành.</a:t>
            </a:r>
          </a:p>
        </p:txBody>
      </p:sp>
      <p:sp>
        <p:nvSpPr>
          <p:cNvPr id="7" name="Rectangle 6">
            <a:extLst>
              <a:ext uri="{FF2B5EF4-FFF2-40B4-BE49-F238E27FC236}">
                <a16:creationId xmlns:a16="http://schemas.microsoft.com/office/drawing/2014/main" id="{BCB49483-E7F4-E954-23AA-B42457DD713B}"/>
              </a:ext>
            </a:extLst>
          </p:cNvPr>
          <p:cNvSpPr/>
          <p:nvPr/>
        </p:nvSpPr>
        <p:spPr>
          <a:xfrm>
            <a:off x="3438225" y="4664599"/>
            <a:ext cx="2579338" cy="104934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t"/>
          <a:lstStyle/>
          <a:p>
            <a:pPr algn="just">
              <a:lnSpc>
                <a:spcPts val="1700"/>
              </a:lnSpc>
            </a:pPr>
            <a:r>
              <a:rPr lang="en-US" sz="1200" b="1">
                <a:solidFill>
                  <a:schemeClr val="tx1"/>
                </a:solidFill>
                <a:latin typeface="Arial" panose="020B0604020202020204" pitchFamily="34" charset="0"/>
                <a:cs typeface="Arial" panose="020B0604020202020204" pitchFamily="34" charset="0"/>
              </a:rPr>
              <a:t>Tốt hơn cho Hành tinh </a:t>
            </a:r>
          </a:p>
          <a:p>
            <a:pPr algn="just">
              <a:lnSpc>
                <a:spcPts val="1700"/>
              </a:lnSpc>
            </a:pPr>
            <a:r>
              <a:rPr lang="en-US" sz="1200">
                <a:solidFill>
                  <a:schemeClr val="tx1"/>
                </a:solidFill>
                <a:latin typeface="Arial" panose="020B0604020202020204" pitchFamily="34" charset="0"/>
                <a:cs typeface="Arial" panose="020B0604020202020204" pitchFamily="34" charset="0"/>
              </a:rPr>
              <a:t>Thúc đẩy nền kinh tế tuần hoàn, đồng thời giảm phát thải và chất thải.</a:t>
            </a:r>
          </a:p>
        </p:txBody>
      </p:sp>
      <p:sp>
        <p:nvSpPr>
          <p:cNvPr id="8" name="Rectangle 7">
            <a:extLst>
              <a:ext uri="{FF2B5EF4-FFF2-40B4-BE49-F238E27FC236}">
                <a16:creationId xmlns:a16="http://schemas.microsoft.com/office/drawing/2014/main" id="{4A04DBC2-4103-E26F-2093-51392253CF3E}"/>
              </a:ext>
            </a:extLst>
          </p:cNvPr>
          <p:cNvSpPr/>
          <p:nvPr/>
        </p:nvSpPr>
        <p:spPr>
          <a:xfrm>
            <a:off x="6212784" y="4664597"/>
            <a:ext cx="2582129" cy="1049345"/>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t"/>
          <a:lstStyle/>
          <a:p>
            <a:pPr algn="just">
              <a:lnSpc>
                <a:spcPts val="1700"/>
              </a:lnSpc>
            </a:pPr>
            <a:r>
              <a:rPr lang="en-US" sz="1200" b="1">
                <a:solidFill>
                  <a:schemeClr val="tx1"/>
                </a:solidFill>
                <a:latin typeface="Arial" panose="020B0604020202020204" pitchFamily="34" charset="0"/>
                <a:cs typeface="Arial" panose="020B0604020202020204" pitchFamily="34" charset="0"/>
              </a:rPr>
              <a:t>Tốt hơn cho Con người </a:t>
            </a:r>
          </a:p>
          <a:p>
            <a:pPr algn="just">
              <a:lnSpc>
                <a:spcPts val="1700"/>
              </a:lnSpc>
            </a:pPr>
            <a:r>
              <a:rPr lang="en-US" sz="1200">
                <a:solidFill>
                  <a:schemeClr val="tx1"/>
                </a:solidFill>
                <a:latin typeface="Arial" panose="020B0604020202020204" pitchFamily="34" charset="0"/>
                <a:cs typeface="Arial" panose="020B0604020202020204" pitchFamily="34" charset="0"/>
              </a:rPr>
              <a:t>Xây dựng môi trường làm việc đáng giá và hỗ trợ cộng đồng.</a:t>
            </a:r>
          </a:p>
        </p:txBody>
      </p:sp>
      <p:sp>
        <p:nvSpPr>
          <p:cNvPr id="9" name="Rectangle 8">
            <a:extLst>
              <a:ext uri="{FF2B5EF4-FFF2-40B4-BE49-F238E27FC236}">
                <a16:creationId xmlns:a16="http://schemas.microsoft.com/office/drawing/2014/main" id="{BB69BAD5-0D20-0D5B-F067-F9EE4B5128AC}"/>
              </a:ext>
            </a:extLst>
          </p:cNvPr>
          <p:cNvSpPr/>
          <p:nvPr/>
        </p:nvSpPr>
        <p:spPr>
          <a:xfrm>
            <a:off x="8999818" y="4664599"/>
            <a:ext cx="2579338" cy="1049343"/>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t"/>
          <a:lstStyle/>
          <a:p>
            <a:pPr algn="just">
              <a:lnSpc>
                <a:spcPts val="1700"/>
              </a:lnSpc>
            </a:pPr>
            <a:r>
              <a:rPr lang="en-US" sz="1200" b="1">
                <a:solidFill>
                  <a:schemeClr val="tx1"/>
                </a:solidFill>
                <a:latin typeface="Arial" panose="020B0604020202020204" pitchFamily="34" charset="0"/>
                <a:cs typeface="Arial" panose="020B0604020202020204" pitchFamily="34" charset="0"/>
              </a:rPr>
              <a:t>Tốt hơn cho Doanh nghiệp </a:t>
            </a:r>
          </a:p>
          <a:p>
            <a:pPr algn="just">
              <a:lnSpc>
                <a:spcPts val="1700"/>
              </a:lnSpc>
            </a:pPr>
            <a:r>
              <a:rPr lang="en-US" sz="1200">
                <a:solidFill>
                  <a:schemeClr val="tx1"/>
                </a:solidFill>
                <a:latin typeface="Arial" panose="020B0604020202020204" pitchFamily="34" charset="0"/>
                <a:cs typeface="Arial" panose="020B0604020202020204" pitchFamily="34" charset="0"/>
              </a:rPr>
              <a:t>- Bền bỉ 25 năm, </a:t>
            </a:r>
          </a:p>
          <a:p>
            <a:pPr algn="just">
              <a:lnSpc>
                <a:spcPts val="1700"/>
              </a:lnSpc>
            </a:pPr>
            <a:r>
              <a:rPr lang="en-US" sz="1200">
                <a:solidFill>
                  <a:schemeClr val="tx1"/>
                </a:solidFill>
                <a:latin typeface="Arial" panose="020B0604020202020204" pitchFamily="34" charset="0"/>
                <a:cs typeface="Arial" panose="020B0604020202020204" pitchFamily="34" charset="0"/>
              </a:rPr>
              <a:t>- Lợi dầu &amp; chi phí bảo dưỡng</a:t>
            </a:r>
          </a:p>
        </p:txBody>
      </p:sp>
      <p:pic>
        <p:nvPicPr>
          <p:cNvPr id="3" name="Picture 2">
            <a:extLst>
              <a:ext uri="{FF2B5EF4-FFF2-40B4-BE49-F238E27FC236}">
                <a16:creationId xmlns:a16="http://schemas.microsoft.com/office/drawing/2014/main" id="{8AFA5908-2292-04D1-87FF-6326B7CFB015}"/>
              </a:ext>
            </a:extLst>
          </p:cNvPr>
          <p:cNvPicPr>
            <a:picLocks noChangeAspect="1"/>
          </p:cNvPicPr>
          <p:nvPr/>
        </p:nvPicPr>
        <p:blipFill>
          <a:blip r:embed="rId5"/>
          <a:srcRect/>
          <a:stretch/>
        </p:blipFill>
        <p:spPr>
          <a:xfrm>
            <a:off x="612844" y="2039736"/>
            <a:ext cx="2582129" cy="2569582"/>
          </a:xfrm>
          <a:prstGeom prst="rect">
            <a:avLst/>
          </a:prstGeom>
        </p:spPr>
      </p:pic>
      <p:pic>
        <p:nvPicPr>
          <p:cNvPr id="10" name="Picture 9">
            <a:extLst>
              <a:ext uri="{FF2B5EF4-FFF2-40B4-BE49-F238E27FC236}">
                <a16:creationId xmlns:a16="http://schemas.microsoft.com/office/drawing/2014/main" id="{A0B1DE00-5831-4BDC-CC52-880B5B0F7773}"/>
              </a:ext>
            </a:extLst>
          </p:cNvPr>
          <p:cNvPicPr>
            <a:picLocks/>
          </p:cNvPicPr>
          <p:nvPr/>
        </p:nvPicPr>
        <p:blipFill>
          <a:blip r:embed="rId6"/>
          <a:stretch>
            <a:fillRect/>
          </a:stretch>
        </p:blipFill>
        <p:spPr>
          <a:xfrm>
            <a:off x="3438225" y="2036254"/>
            <a:ext cx="2579338" cy="2628344"/>
          </a:xfrm>
          <a:prstGeom prst="rect">
            <a:avLst/>
          </a:prstGeom>
        </p:spPr>
      </p:pic>
      <p:pic>
        <p:nvPicPr>
          <p:cNvPr id="12" name="Picture 11">
            <a:extLst>
              <a:ext uri="{FF2B5EF4-FFF2-40B4-BE49-F238E27FC236}">
                <a16:creationId xmlns:a16="http://schemas.microsoft.com/office/drawing/2014/main" id="{B138ABF5-4BB8-2155-82DC-9FDA6794CAE9}"/>
              </a:ext>
            </a:extLst>
          </p:cNvPr>
          <p:cNvPicPr>
            <a:picLocks/>
          </p:cNvPicPr>
          <p:nvPr/>
        </p:nvPicPr>
        <p:blipFill>
          <a:blip r:embed="rId7"/>
          <a:stretch>
            <a:fillRect/>
          </a:stretch>
        </p:blipFill>
        <p:spPr>
          <a:xfrm>
            <a:off x="6177229" y="2085261"/>
            <a:ext cx="2579338" cy="2579338"/>
          </a:xfrm>
          <a:prstGeom prst="rect">
            <a:avLst/>
          </a:prstGeom>
        </p:spPr>
      </p:pic>
      <p:pic>
        <p:nvPicPr>
          <p:cNvPr id="14" name="Picture 13">
            <a:extLst>
              <a:ext uri="{FF2B5EF4-FFF2-40B4-BE49-F238E27FC236}">
                <a16:creationId xmlns:a16="http://schemas.microsoft.com/office/drawing/2014/main" id="{7A2DEED4-26E0-E7B7-C58E-240A5627BC80}"/>
              </a:ext>
            </a:extLst>
          </p:cNvPr>
          <p:cNvPicPr>
            <a:picLocks/>
          </p:cNvPicPr>
          <p:nvPr/>
        </p:nvPicPr>
        <p:blipFill>
          <a:blip r:embed="rId8"/>
          <a:stretch>
            <a:fillRect/>
          </a:stretch>
        </p:blipFill>
        <p:spPr>
          <a:xfrm>
            <a:off x="8999818" y="2085261"/>
            <a:ext cx="2579338" cy="2579338"/>
          </a:xfrm>
          <a:prstGeom prst="rect">
            <a:avLst/>
          </a:prstGeom>
        </p:spPr>
      </p:pic>
      <p:sp>
        <p:nvSpPr>
          <p:cNvPr id="5" name="TextBox 4">
            <a:extLst>
              <a:ext uri="{FF2B5EF4-FFF2-40B4-BE49-F238E27FC236}">
                <a16:creationId xmlns:a16="http://schemas.microsoft.com/office/drawing/2014/main" id="{16D647B5-A26B-9109-4BA5-E5751BE94D1E}"/>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5</a:t>
            </a:r>
          </a:p>
        </p:txBody>
      </p:sp>
      <p:pic>
        <p:nvPicPr>
          <p:cNvPr id="2" name="mp3-output-ttsfree(dot)com (1)">
            <a:hlinkClick r:id="" action="ppaction://media"/>
            <a:extLst>
              <a:ext uri="{FF2B5EF4-FFF2-40B4-BE49-F238E27FC236}">
                <a16:creationId xmlns:a16="http://schemas.microsoft.com/office/drawing/2014/main" id="{52153EC4-0A62-BDBB-0B39-C08892BEC03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77625" y="139893"/>
            <a:ext cx="609600" cy="609600"/>
          </a:xfrm>
          <a:prstGeom prst="rect">
            <a:avLst/>
          </a:prstGeom>
        </p:spPr>
      </p:pic>
    </p:spTree>
    <p:extLst>
      <p:ext uri="{BB962C8B-B14F-4D97-AF65-F5344CB8AC3E}">
        <p14:creationId xmlns:p14="http://schemas.microsoft.com/office/powerpoint/2010/main" val="2338532890"/>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1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bject 9">
            <a:extLst>
              <a:ext uri="{FF2B5EF4-FFF2-40B4-BE49-F238E27FC236}">
                <a16:creationId xmlns:a16="http://schemas.microsoft.com/office/drawing/2014/main" id="{317990FA-AB4A-E3A0-D928-6E59B5AE821E}"/>
              </a:ext>
            </a:extLst>
          </p:cNvPr>
          <p:cNvSpPr txBox="1">
            <a:spLocks/>
          </p:cNvSpPr>
          <p:nvPr/>
        </p:nvSpPr>
        <p:spPr>
          <a:xfrm>
            <a:off x="1481574" y="240210"/>
            <a:ext cx="4995426" cy="752129"/>
          </a:xfrm>
          <a:prstGeom prst="rect">
            <a:avLst/>
          </a:prstGeom>
        </p:spPr>
        <p:txBody>
          <a:bodyPr vert="horz" wrap="square" lIns="0" tIns="13335"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5"/>
              </a:spcBef>
            </a:pPr>
            <a:r>
              <a:rPr lang="en-US" sz="2400" b="1" spc="-5">
                <a:solidFill>
                  <a:srgbClr val="FFFFFF"/>
                </a:solidFill>
                <a:latin typeface="Arial" panose="020B0604020202020204" pitchFamily="34" charset="0"/>
                <a:cs typeface="Arial" panose="020B0604020202020204" pitchFamily="34" charset="0"/>
              </a:rPr>
              <a:t>TRỤ SỞ ĐẶT TẠI NHẬT BẢN, </a:t>
            </a:r>
            <a:br>
              <a:rPr lang="en-US" sz="2400" b="1" spc="-5">
                <a:solidFill>
                  <a:srgbClr val="FFFFFF"/>
                </a:solidFill>
                <a:latin typeface="Arial" panose="020B0604020202020204" pitchFamily="34" charset="0"/>
                <a:cs typeface="Arial" panose="020B0604020202020204" pitchFamily="34" charset="0"/>
              </a:rPr>
            </a:br>
            <a:r>
              <a:rPr lang="en-US" sz="2400" b="1" spc="-5">
                <a:solidFill>
                  <a:srgbClr val="FFFFFF"/>
                </a:solidFill>
                <a:latin typeface="Arial" panose="020B0604020202020204" pitchFamily="34" charset="0"/>
                <a:cs typeface="Arial" panose="020B0604020202020204" pitchFamily="34" charset="0"/>
              </a:rPr>
              <a:t>KINH DOANH TOÀN CẦU </a:t>
            </a:r>
            <a:endParaRPr lang="en-US" sz="2400" b="1">
              <a:latin typeface="Arial" panose="020B0604020202020204" pitchFamily="34" charset="0"/>
              <a:cs typeface="Arial" panose="020B0604020202020204" pitchFamily="34" charset="0"/>
            </a:endParaRPr>
          </a:p>
        </p:txBody>
      </p:sp>
      <p:pic>
        <p:nvPicPr>
          <p:cNvPr id="319" name="Picture 318">
            <a:extLst>
              <a:ext uri="{FF2B5EF4-FFF2-40B4-BE49-F238E27FC236}">
                <a16:creationId xmlns:a16="http://schemas.microsoft.com/office/drawing/2014/main" id="{63B27475-F10A-ADCC-BE14-41F3E9970313}"/>
              </a:ext>
            </a:extLst>
          </p:cNvPr>
          <p:cNvPicPr>
            <a:picLocks noChangeAspect="1"/>
          </p:cNvPicPr>
          <p:nvPr/>
        </p:nvPicPr>
        <p:blipFill>
          <a:blip r:embed="rId5"/>
          <a:srcRect/>
          <a:stretch/>
        </p:blipFill>
        <p:spPr>
          <a:xfrm>
            <a:off x="3626570" y="3841"/>
            <a:ext cx="8451792" cy="6429438"/>
          </a:xfrm>
          <a:prstGeom prst="rect">
            <a:avLst/>
          </a:prstGeom>
        </p:spPr>
      </p:pic>
      <p:grpSp>
        <p:nvGrpSpPr>
          <p:cNvPr id="2" name="Group 1">
            <a:extLst>
              <a:ext uri="{FF2B5EF4-FFF2-40B4-BE49-F238E27FC236}">
                <a16:creationId xmlns:a16="http://schemas.microsoft.com/office/drawing/2014/main" id="{B1E084E8-10A1-2B9D-9400-BFEE7D94176E}"/>
              </a:ext>
            </a:extLst>
          </p:cNvPr>
          <p:cNvGrpSpPr/>
          <p:nvPr/>
        </p:nvGrpSpPr>
        <p:grpSpPr>
          <a:xfrm>
            <a:off x="-109916" y="3841"/>
            <a:ext cx="5270357" cy="6438898"/>
            <a:chOff x="-109916" y="3841"/>
            <a:chExt cx="5270357" cy="6438898"/>
          </a:xfrm>
        </p:grpSpPr>
        <p:sp>
          <p:nvSpPr>
            <p:cNvPr id="15" name="object 7">
              <a:extLst>
                <a:ext uri="{FF2B5EF4-FFF2-40B4-BE49-F238E27FC236}">
                  <a16:creationId xmlns:a16="http://schemas.microsoft.com/office/drawing/2014/main" id="{7FE0D0EA-A3C1-43EF-C69B-01D96BCFE4FF}"/>
                </a:ext>
              </a:extLst>
            </p:cNvPr>
            <p:cNvSpPr/>
            <p:nvPr/>
          </p:nvSpPr>
          <p:spPr>
            <a:xfrm>
              <a:off x="224012" y="3841"/>
              <a:ext cx="3397246" cy="6438898"/>
            </a:xfrm>
            <a:custGeom>
              <a:avLst/>
              <a:gdLst/>
              <a:ahLst/>
              <a:cxnLst/>
              <a:rect l="l" t="t" r="r" b="b"/>
              <a:pathLst>
                <a:path w="8943340" h="4683760">
                  <a:moveTo>
                    <a:pt x="8942832" y="0"/>
                  </a:moveTo>
                  <a:lnTo>
                    <a:pt x="0" y="0"/>
                  </a:lnTo>
                  <a:lnTo>
                    <a:pt x="0" y="4683252"/>
                  </a:lnTo>
                  <a:lnTo>
                    <a:pt x="8942832" y="4683252"/>
                  </a:lnTo>
                  <a:lnTo>
                    <a:pt x="8942832" y="0"/>
                  </a:lnTo>
                  <a:close/>
                </a:path>
              </a:pathLst>
            </a:custGeom>
            <a:solidFill>
              <a:srgbClr val="246C76"/>
            </a:solidFill>
          </p:spPr>
          <p:txBody>
            <a:bodyPr wrap="square" lIns="0" tIns="0" rIns="0" bIns="0" rtlCol="0"/>
            <a:lstStyle/>
            <a:p>
              <a:endParaRPr/>
            </a:p>
          </p:txBody>
        </p:sp>
        <p:sp>
          <p:nvSpPr>
            <p:cNvPr id="30" name="object 9">
              <a:extLst>
                <a:ext uri="{FF2B5EF4-FFF2-40B4-BE49-F238E27FC236}">
                  <a16:creationId xmlns:a16="http://schemas.microsoft.com/office/drawing/2014/main" id="{E69DAB4D-E813-D365-1E24-D7B55496D451}"/>
                </a:ext>
              </a:extLst>
            </p:cNvPr>
            <p:cNvSpPr txBox="1">
              <a:spLocks/>
            </p:cNvSpPr>
            <p:nvPr/>
          </p:nvSpPr>
          <p:spPr>
            <a:xfrm>
              <a:off x="239046" y="68109"/>
              <a:ext cx="3305477" cy="570477"/>
            </a:xfrm>
            <a:prstGeom prst="rect">
              <a:avLst/>
            </a:prstGeom>
          </p:spPr>
          <p:txBody>
            <a:bodyPr vert="horz" wrap="square" lIns="0" tIns="13335" rIns="0" bIns="0" rtlCol="0" anchor="ctr">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298450" indent="-184150" algn="l">
                <a:lnSpc>
                  <a:spcPts val="2300"/>
                </a:lnSpc>
                <a:spcBef>
                  <a:spcPts val="0"/>
                </a:spcBef>
                <a:buFont typeface="Wingdings" panose="05000000000000000000" pitchFamily="2" charset="2"/>
                <a:buChar char="v"/>
              </a:pPr>
              <a:r>
                <a:rPr lang="en-US" sz="1400" b="1" spc="-5">
                  <a:solidFill>
                    <a:srgbClr val="FFFFFF"/>
                  </a:solidFill>
                  <a:latin typeface="Arial" panose="020B0604020202020204" pitchFamily="34" charset="0"/>
                  <a:cs typeface="Arial" panose="020B0604020202020204" pitchFamily="34" charset="0"/>
                </a:rPr>
                <a:t>TRỤ SỞ CHÍNH ĐẶT TẠI:</a:t>
              </a:r>
            </a:p>
            <a:p>
              <a:pPr marL="114300" indent="171450" algn="l">
                <a:lnSpc>
                  <a:spcPts val="2300"/>
                </a:lnSpc>
                <a:spcBef>
                  <a:spcPts val="0"/>
                </a:spcBef>
              </a:pPr>
              <a:r>
                <a:rPr lang="en-US" sz="1400" b="1" spc="-5">
                  <a:solidFill>
                    <a:srgbClr val="FFFFFF"/>
                  </a:solidFill>
                  <a:latin typeface="Arial" panose="020B0604020202020204" pitchFamily="34" charset="0"/>
                  <a:cs typeface="Arial" panose="020B0604020202020204" pitchFamily="34" charset="0"/>
                </a:rPr>
                <a:t>Thành phố SAITAMA - NHẬT BẢN</a:t>
              </a:r>
              <a:endParaRPr lang="en-US" sz="1400" b="1">
                <a:latin typeface="Arial" panose="020B0604020202020204" pitchFamily="34" charset="0"/>
                <a:cs typeface="Arial" panose="020B0604020202020204" pitchFamily="34" charset="0"/>
              </a:endParaRPr>
            </a:p>
          </p:txBody>
        </p:sp>
        <p:grpSp>
          <p:nvGrpSpPr>
            <p:cNvPr id="96" name="Group 95">
              <a:extLst>
                <a:ext uri="{FF2B5EF4-FFF2-40B4-BE49-F238E27FC236}">
                  <a16:creationId xmlns:a16="http://schemas.microsoft.com/office/drawing/2014/main" id="{24FA5E72-491F-12D3-B6E0-F6D2932ACEF4}"/>
                </a:ext>
              </a:extLst>
            </p:cNvPr>
            <p:cNvGrpSpPr/>
            <p:nvPr/>
          </p:nvGrpSpPr>
          <p:grpSpPr>
            <a:xfrm>
              <a:off x="217015" y="1169859"/>
              <a:ext cx="3402964" cy="2185463"/>
              <a:chOff x="-6993" y="1166017"/>
              <a:chExt cx="3402964" cy="2185463"/>
            </a:xfrm>
          </p:grpSpPr>
          <p:grpSp>
            <p:nvGrpSpPr>
              <p:cNvPr id="32" name="Group 31">
                <a:extLst>
                  <a:ext uri="{FF2B5EF4-FFF2-40B4-BE49-F238E27FC236}">
                    <a16:creationId xmlns:a16="http://schemas.microsoft.com/office/drawing/2014/main" id="{73B0122C-C00D-AEDB-3B66-DFB770626530}"/>
                  </a:ext>
                </a:extLst>
              </p:cNvPr>
              <p:cNvGrpSpPr/>
              <p:nvPr/>
            </p:nvGrpSpPr>
            <p:grpSpPr>
              <a:xfrm>
                <a:off x="-6993" y="1166017"/>
                <a:ext cx="3326406" cy="2185463"/>
                <a:chOff x="-6993" y="1369217"/>
                <a:chExt cx="3326406" cy="2185463"/>
              </a:xfrm>
            </p:grpSpPr>
            <p:sp>
              <p:nvSpPr>
                <p:cNvPr id="24" name="object 11">
                  <a:extLst>
                    <a:ext uri="{FF2B5EF4-FFF2-40B4-BE49-F238E27FC236}">
                      <a16:creationId xmlns:a16="http://schemas.microsoft.com/office/drawing/2014/main" id="{9A1CCA76-6762-EAEB-F812-95587657BF3F}"/>
                    </a:ext>
                  </a:extLst>
                </p:cNvPr>
                <p:cNvSpPr/>
                <p:nvPr/>
              </p:nvSpPr>
              <p:spPr>
                <a:xfrm>
                  <a:off x="-6993" y="3508961"/>
                  <a:ext cx="3319651" cy="45719"/>
                </a:xfrm>
                <a:custGeom>
                  <a:avLst/>
                  <a:gdLst/>
                  <a:ahLst/>
                  <a:cxnLst/>
                  <a:rect l="l" t="t" r="r" b="b"/>
                  <a:pathLst>
                    <a:path w="4756150">
                      <a:moveTo>
                        <a:pt x="0" y="0"/>
                      </a:moveTo>
                      <a:lnTo>
                        <a:pt x="4756150" y="0"/>
                      </a:lnTo>
                    </a:path>
                  </a:pathLst>
                </a:custGeom>
                <a:ln w="9525">
                  <a:solidFill>
                    <a:schemeClr val="bg1"/>
                  </a:solidFill>
                  <a:tailEnd type="oval"/>
                </a:ln>
              </p:spPr>
              <p:txBody>
                <a:bodyPr wrap="square" lIns="0" tIns="0" rIns="0" bIns="0" rtlCol="0"/>
                <a:lstStyle/>
                <a:p>
                  <a:endParaRPr>
                    <a:solidFill>
                      <a:srgbClr val="FF0000"/>
                    </a:solidFill>
                  </a:endParaRPr>
                </a:p>
              </p:txBody>
            </p:sp>
            <p:sp>
              <p:nvSpPr>
                <p:cNvPr id="25" name="object 12">
                  <a:extLst>
                    <a:ext uri="{FF2B5EF4-FFF2-40B4-BE49-F238E27FC236}">
                      <a16:creationId xmlns:a16="http://schemas.microsoft.com/office/drawing/2014/main" id="{DB15962A-6919-2F26-87A0-AEB3D076F342}"/>
                    </a:ext>
                  </a:extLst>
                </p:cNvPr>
                <p:cNvSpPr/>
                <p:nvPr/>
              </p:nvSpPr>
              <p:spPr>
                <a:xfrm>
                  <a:off x="1667776" y="1369217"/>
                  <a:ext cx="0" cy="2139744"/>
                </a:xfrm>
                <a:custGeom>
                  <a:avLst/>
                  <a:gdLst/>
                  <a:ahLst/>
                  <a:cxnLst/>
                  <a:rect l="l" t="t" r="r" b="b"/>
                  <a:pathLst>
                    <a:path h="3302635">
                      <a:moveTo>
                        <a:pt x="0" y="0"/>
                      </a:moveTo>
                      <a:lnTo>
                        <a:pt x="0" y="3302101"/>
                      </a:lnTo>
                    </a:path>
                  </a:pathLst>
                </a:custGeom>
                <a:ln w="12700">
                  <a:solidFill>
                    <a:schemeClr val="bg1"/>
                  </a:solidFill>
                  <a:tailEnd type="oval"/>
                </a:ln>
              </p:spPr>
              <p:txBody>
                <a:bodyPr wrap="square" lIns="0" tIns="0" rIns="0" bIns="0" rtlCol="0"/>
                <a:lstStyle/>
                <a:p>
                  <a:endParaRPr>
                    <a:solidFill>
                      <a:srgbClr val="FF0000"/>
                    </a:solidFill>
                  </a:endParaRPr>
                </a:p>
              </p:txBody>
            </p:sp>
            <p:sp>
              <p:nvSpPr>
                <p:cNvPr id="29" name="object 16">
                  <a:extLst>
                    <a:ext uri="{FF2B5EF4-FFF2-40B4-BE49-F238E27FC236}">
                      <a16:creationId xmlns:a16="http://schemas.microsoft.com/office/drawing/2014/main" id="{C60203B3-7546-5C19-F3C0-77ABD1CE2285}"/>
                    </a:ext>
                  </a:extLst>
                </p:cNvPr>
                <p:cNvSpPr/>
                <p:nvPr/>
              </p:nvSpPr>
              <p:spPr>
                <a:xfrm flipV="1">
                  <a:off x="1" y="2424951"/>
                  <a:ext cx="3319412" cy="55955"/>
                </a:xfrm>
                <a:custGeom>
                  <a:avLst/>
                  <a:gdLst/>
                  <a:ahLst/>
                  <a:cxnLst/>
                  <a:rect l="l" t="t" r="r" b="b"/>
                  <a:pathLst>
                    <a:path w="4345305">
                      <a:moveTo>
                        <a:pt x="0" y="0"/>
                      </a:moveTo>
                      <a:lnTo>
                        <a:pt x="4345063" y="0"/>
                      </a:lnTo>
                    </a:path>
                  </a:pathLst>
                </a:custGeom>
                <a:ln w="12700">
                  <a:solidFill>
                    <a:schemeClr val="bg1"/>
                  </a:solidFill>
                  <a:tailEnd type="oval"/>
                </a:ln>
              </p:spPr>
              <p:txBody>
                <a:bodyPr wrap="square" lIns="0" tIns="0" rIns="0" bIns="0" rtlCol="0"/>
                <a:lstStyle/>
                <a:p>
                  <a:endParaRPr>
                    <a:solidFill>
                      <a:srgbClr val="FF0000"/>
                    </a:solidFill>
                  </a:endParaRPr>
                </a:p>
              </p:txBody>
            </p:sp>
          </p:grpSp>
          <p:sp>
            <p:nvSpPr>
              <p:cNvPr id="34" name="object 17">
                <a:extLst>
                  <a:ext uri="{FF2B5EF4-FFF2-40B4-BE49-F238E27FC236}">
                    <a16:creationId xmlns:a16="http://schemas.microsoft.com/office/drawing/2014/main" id="{853A07DE-7E67-4D83-245E-FC5BB45469DA}"/>
                  </a:ext>
                </a:extLst>
              </p:cNvPr>
              <p:cNvSpPr txBox="1"/>
              <p:nvPr/>
            </p:nvSpPr>
            <p:spPr>
              <a:xfrm>
                <a:off x="764426" y="1563725"/>
                <a:ext cx="787651" cy="395621"/>
              </a:xfrm>
              <a:prstGeom prst="rect">
                <a:avLst/>
              </a:prstGeom>
            </p:spPr>
            <p:txBody>
              <a:bodyPr vert="horz" wrap="square" lIns="0" tIns="13335" rIns="0" bIns="0" rtlCol="0">
                <a:spAutoFit/>
              </a:bodyPr>
              <a:lstStyle/>
              <a:p>
                <a:pPr marL="12700" marR="5080"/>
                <a:r>
                  <a:rPr lang="en-US" sz="1200" spc="-35" err="1">
                    <a:solidFill>
                      <a:srgbClr val="FFFFFF"/>
                    </a:solidFill>
                    <a:latin typeface="Arial MT"/>
                    <a:cs typeface="Arial MT"/>
                  </a:rPr>
                  <a:t>Năm</a:t>
                </a:r>
                <a:r>
                  <a:rPr lang="en-US" sz="1200" spc="-35">
                    <a:solidFill>
                      <a:srgbClr val="FFFFFF"/>
                    </a:solidFill>
                    <a:latin typeface="Arial MT"/>
                    <a:cs typeface="Arial MT"/>
                  </a:rPr>
                  <a:t> </a:t>
                </a:r>
              </a:p>
              <a:p>
                <a:pPr marL="12700" marR="5080"/>
                <a:r>
                  <a:rPr lang="en-US" sz="1200" spc="-35">
                    <a:solidFill>
                      <a:srgbClr val="FFFFFF"/>
                    </a:solidFill>
                    <a:latin typeface="Arial MT"/>
                    <a:cs typeface="Arial MT"/>
                  </a:rPr>
                  <a:t>kinh </a:t>
                </a:r>
                <a:r>
                  <a:rPr lang="en-US" sz="1200" spc="-35" err="1">
                    <a:solidFill>
                      <a:srgbClr val="FFFFFF"/>
                    </a:solidFill>
                    <a:latin typeface="Arial MT"/>
                    <a:cs typeface="Arial MT"/>
                  </a:rPr>
                  <a:t>nghiệm</a:t>
                </a:r>
                <a:endParaRPr sz="1200">
                  <a:latin typeface="Arial MT"/>
                  <a:cs typeface="Arial MT"/>
                </a:endParaRPr>
              </a:p>
            </p:txBody>
          </p:sp>
          <p:pic>
            <p:nvPicPr>
              <p:cNvPr id="36" name="object 19">
                <a:extLst>
                  <a:ext uri="{FF2B5EF4-FFF2-40B4-BE49-F238E27FC236}">
                    <a16:creationId xmlns:a16="http://schemas.microsoft.com/office/drawing/2014/main" id="{4455D64D-0737-C7A1-886F-6B839EA444C6}"/>
                  </a:ext>
                </a:extLst>
              </p:cNvPr>
              <p:cNvPicPr/>
              <p:nvPr/>
            </p:nvPicPr>
            <p:blipFill>
              <a:blip r:embed="rId6" cstate="print"/>
              <a:stretch>
                <a:fillRect/>
              </a:stretch>
            </p:blipFill>
            <p:spPr>
              <a:xfrm>
                <a:off x="50549" y="1249451"/>
                <a:ext cx="787651" cy="843111"/>
              </a:xfrm>
              <a:prstGeom prst="rect">
                <a:avLst/>
              </a:prstGeom>
            </p:spPr>
          </p:pic>
          <p:sp>
            <p:nvSpPr>
              <p:cNvPr id="38" name="object 20">
                <a:extLst>
                  <a:ext uri="{FF2B5EF4-FFF2-40B4-BE49-F238E27FC236}">
                    <a16:creationId xmlns:a16="http://schemas.microsoft.com/office/drawing/2014/main" id="{B82DB472-3462-21F6-08A0-5FAC99EC9936}"/>
                  </a:ext>
                </a:extLst>
              </p:cNvPr>
              <p:cNvSpPr txBox="1"/>
              <p:nvPr/>
            </p:nvSpPr>
            <p:spPr>
              <a:xfrm>
                <a:off x="195921" y="1504789"/>
                <a:ext cx="470414" cy="319959"/>
              </a:xfrm>
              <a:prstGeom prst="rect">
                <a:avLst/>
              </a:prstGeom>
            </p:spPr>
            <p:txBody>
              <a:bodyPr vert="horz" wrap="square" lIns="0" tIns="12065" rIns="0" bIns="0" rtlCol="0">
                <a:spAutoFit/>
              </a:bodyPr>
              <a:lstStyle/>
              <a:p>
                <a:pPr marL="12700">
                  <a:spcBef>
                    <a:spcPts val="95"/>
                  </a:spcBef>
                </a:pPr>
                <a:r>
                  <a:rPr lang="en-US" sz="2000" b="1" spc="-120">
                    <a:solidFill>
                      <a:srgbClr val="FFFFFF"/>
                    </a:solidFill>
                    <a:latin typeface="Arial"/>
                    <a:cs typeface="Arial"/>
                  </a:rPr>
                  <a:t>&gt; 90</a:t>
                </a:r>
                <a:endParaRPr sz="2000">
                  <a:latin typeface="Arial"/>
                  <a:cs typeface="Arial"/>
                </a:endParaRPr>
              </a:p>
            </p:txBody>
          </p:sp>
          <p:sp>
            <p:nvSpPr>
              <p:cNvPr id="40" name="object 18">
                <a:extLst>
                  <a:ext uri="{FF2B5EF4-FFF2-40B4-BE49-F238E27FC236}">
                    <a16:creationId xmlns:a16="http://schemas.microsoft.com/office/drawing/2014/main" id="{D529C781-6612-E026-3456-C698A774689E}"/>
                  </a:ext>
                </a:extLst>
              </p:cNvPr>
              <p:cNvSpPr txBox="1"/>
              <p:nvPr/>
            </p:nvSpPr>
            <p:spPr>
              <a:xfrm>
                <a:off x="1755358" y="1313470"/>
                <a:ext cx="1002846" cy="637437"/>
              </a:xfrm>
              <a:prstGeom prst="rect">
                <a:avLst/>
              </a:prstGeom>
            </p:spPr>
            <p:txBody>
              <a:bodyPr vert="horz" wrap="square" lIns="0" tIns="12065" rIns="0" bIns="0" rtlCol="0">
                <a:noAutofit/>
              </a:bodyPr>
              <a:lstStyle/>
              <a:p>
                <a:pPr marL="12700"/>
                <a:r>
                  <a:rPr lang="en-US" b="1" spc="-5">
                    <a:solidFill>
                      <a:srgbClr val="FFFFFF"/>
                    </a:solidFill>
                    <a:latin typeface="Arial" panose="020B0604020202020204" pitchFamily="34" charset="0"/>
                    <a:cs typeface="Arial" panose="020B0604020202020204" pitchFamily="34" charset="0"/>
                  </a:rPr>
                  <a:t>8,122</a:t>
                </a:r>
              </a:p>
              <a:p>
                <a:pPr marL="26034"/>
                <a:r>
                  <a:rPr lang="en-US" sz="1200" spc="-5">
                    <a:solidFill>
                      <a:srgbClr val="FFFFFF"/>
                    </a:solidFill>
                    <a:latin typeface="Arial" panose="020B0604020202020204" pitchFamily="34" charset="0"/>
                    <a:cs typeface="Arial" panose="020B0604020202020204" pitchFamily="34" charset="0"/>
                  </a:rPr>
                  <a:t>Nhân </a:t>
                </a:r>
                <a:r>
                  <a:rPr lang="en-US" sz="1200" spc="-5" err="1">
                    <a:solidFill>
                      <a:srgbClr val="FFFFFF"/>
                    </a:solidFill>
                    <a:latin typeface="Arial" panose="020B0604020202020204" pitchFamily="34" charset="0"/>
                    <a:cs typeface="Arial" panose="020B0604020202020204" pitchFamily="34" charset="0"/>
                  </a:rPr>
                  <a:t>viên</a:t>
                </a:r>
                <a:r>
                  <a:rPr lang="en-US" sz="1200" spc="-5">
                    <a:solidFill>
                      <a:srgbClr val="FFFFFF"/>
                    </a:solidFill>
                    <a:latin typeface="Arial" panose="020B0604020202020204" pitchFamily="34" charset="0"/>
                    <a:cs typeface="Arial" panose="020B0604020202020204" pitchFamily="34" charset="0"/>
                  </a:rPr>
                  <a:t> </a:t>
                </a:r>
                <a:r>
                  <a:rPr lang="en-US" sz="1200" spc="-5" err="1">
                    <a:solidFill>
                      <a:srgbClr val="FFFFFF"/>
                    </a:solidFill>
                    <a:latin typeface="Arial" panose="020B0604020202020204" pitchFamily="34" charset="0"/>
                    <a:cs typeface="Arial" panose="020B0604020202020204" pitchFamily="34" charset="0"/>
                  </a:rPr>
                  <a:t>chính</a:t>
                </a:r>
                <a:r>
                  <a:rPr lang="en-US" sz="1200" spc="-5">
                    <a:solidFill>
                      <a:srgbClr val="FFFFFF"/>
                    </a:solidFill>
                    <a:latin typeface="Arial" panose="020B0604020202020204" pitchFamily="34" charset="0"/>
                    <a:cs typeface="Arial" panose="020B0604020202020204" pitchFamily="34" charset="0"/>
                  </a:rPr>
                  <a:t> </a:t>
                </a:r>
                <a:r>
                  <a:rPr lang="en-US" sz="1200" spc="-5" err="1">
                    <a:solidFill>
                      <a:srgbClr val="FFFFFF"/>
                    </a:solidFill>
                    <a:latin typeface="Arial" panose="020B0604020202020204" pitchFamily="34" charset="0"/>
                    <a:cs typeface="Arial" panose="020B0604020202020204" pitchFamily="34" charset="0"/>
                  </a:rPr>
                  <a:t>thức</a:t>
                </a:r>
                <a:endParaRPr sz="1200">
                  <a:latin typeface="Arial" panose="020B0604020202020204" pitchFamily="34" charset="0"/>
                  <a:cs typeface="Arial" panose="020B0604020202020204" pitchFamily="34" charset="0"/>
                </a:endParaRPr>
              </a:p>
            </p:txBody>
          </p:sp>
          <p:grpSp>
            <p:nvGrpSpPr>
              <p:cNvPr id="54" name="Group 53">
                <a:extLst>
                  <a:ext uri="{FF2B5EF4-FFF2-40B4-BE49-F238E27FC236}">
                    <a16:creationId xmlns:a16="http://schemas.microsoft.com/office/drawing/2014/main" id="{4CEBB1E6-64FB-C034-DE5B-0BA619A606EB}"/>
                  </a:ext>
                </a:extLst>
              </p:cNvPr>
              <p:cNvGrpSpPr/>
              <p:nvPr/>
            </p:nvGrpSpPr>
            <p:grpSpPr>
              <a:xfrm>
                <a:off x="2723351" y="1251314"/>
                <a:ext cx="514096" cy="841248"/>
                <a:chOff x="4173836" y="1294889"/>
                <a:chExt cx="557771" cy="990907"/>
              </a:xfrm>
            </p:grpSpPr>
            <p:pic>
              <p:nvPicPr>
                <p:cNvPr id="55" name="object 22">
                  <a:extLst>
                    <a:ext uri="{FF2B5EF4-FFF2-40B4-BE49-F238E27FC236}">
                      <a16:creationId xmlns:a16="http://schemas.microsoft.com/office/drawing/2014/main" id="{A529E689-FF30-8039-078F-E41B7AD500A5}"/>
                    </a:ext>
                  </a:extLst>
                </p:cNvPr>
                <p:cNvPicPr/>
                <p:nvPr/>
              </p:nvPicPr>
              <p:blipFill>
                <a:blip r:embed="rId7" cstate="print"/>
                <a:stretch>
                  <a:fillRect/>
                </a:stretch>
              </p:blipFill>
              <p:spPr>
                <a:xfrm>
                  <a:off x="4173836" y="1726489"/>
                  <a:ext cx="557771" cy="559307"/>
                </a:xfrm>
                <a:prstGeom prst="rect">
                  <a:avLst/>
                </a:prstGeom>
              </p:spPr>
            </p:pic>
            <p:pic>
              <p:nvPicPr>
                <p:cNvPr id="60" name="object 23">
                  <a:extLst>
                    <a:ext uri="{FF2B5EF4-FFF2-40B4-BE49-F238E27FC236}">
                      <a16:creationId xmlns:a16="http://schemas.microsoft.com/office/drawing/2014/main" id="{4714BCA8-1350-261F-C781-45D10DDA8A26}"/>
                    </a:ext>
                  </a:extLst>
                </p:cNvPr>
                <p:cNvPicPr/>
                <p:nvPr/>
              </p:nvPicPr>
              <p:blipFill>
                <a:blip r:embed="rId8" cstate="print"/>
                <a:stretch>
                  <a:fillRect/>
                </a:stretch>
              </p:blipFill>
              <p:spPr>
                <a:xfrm>
                  <a:off x="4192125" y="1294889"/>
                  <a:ext cx="156971" cy="399287"/>
                </a:xfrm>
                <a:prstGeom prst="rect">
                  <a:avLst/>
                </a:prstGeom>
              </p:spPr>
            </p:pic>
            <p:pic>
              <p:nvPicPr>
                <p:cNvPr id="61" name="object 24">
                  <a:extLst>
                    <a:ext uri="{FF2B5EF4-FFF2-40B4-BE49-F238E27FC236}">
                      <a16:creationId xmlns:a16="http://schemas.microsoft.com/office/drawing/2014/main" id="{D4DAE24F-E3D0-19A7-6BFD-4CBBE32B786B}"/>
                    </a:ext>
                  </a:extLst>
                </p:cNvPr>
                <p:cNvPicPr/>
                <p:nvPr/>
              </p:nvPicPr>
              <p:blipFill>
                <a:blip r:embed="rId8" cstate="print"/>
                <a:stretch>
                  <a:fillRect/>
                </a:stretch>
              </p:blipFill>
              <p:spPr>
                <a:xfrm>
                  <a:off x="4371957" y="1294889"/>
                  <a:ext cx="156971" cy="399287"/>
                </a:xfrm>
                <a:prstGeom prst="rect">
                  <a:avLst/>
                </a:prstGeom>
              </p:spPr>
            </p:pic>
            <p:pic>
              <p:nvPicPr>
                <p:cNvPr id="62" name="object 25">
                  <a:extLst>
                    <a:ext uri="{FF2B5EF4-FFF2-40B4-BE49-F238E27FC236}">
                      <a16:creationId xmlns:a16="http://schemas.microsoft.com/office/drawing/2014/main" id="{C527660C-741E-2206-63A0-B0BCADB41C59}"/>
                    </a:ext>
                  </a:extLst>
                </p:cNvPr>
                <p:cNvPicPr/>
                <p:nvPr/>
              </p:nvPicPr>
              <p:blipFill>
                <a:blip r:embed="rId8" cstate="print"/>
                <a:stretch>
                  <a:fillRect/>
                </a:stretch>
              </p:blipFill>
              <p:spPr>
                <a:xfrm>
                  <a:off x="4551789" y="1294889"/>
                  <a:ext cx="155447" cy="399287"/>
                </a:xfrm>
                <a:prstGeom prst="rect">
                  <a:avLst/>
                </a:prstGeom>
              </p:spPr>
            </p:pic>
          </p:grpSp>
          <p:grpSp>
            <p:nvGrpSpPr>
              <p:cNvPr id="77" name="Group 76">
                <a:extLst>
                  <a:ext uri="{FF2B5EF4-FFF2-40B4-BE49-F238E27FC236}">
                    <a16:creationId xmlns:a16="http://schemas.microsoft.com/office/drawing/2014/main" id="{5DD6E258-6A82-906D-D774-1B2657581EB6}"/>
                  </a:ext>
                </a:extLst>
              </p:cNvPr>
              <p:cNvGrpSpPr/>
              <p:nvPr/>
            </p:nvGrpSpPr>
            <p:grpSpPr>
              <a:xfrm>
                <a:off x="120366" y="2392624"/>
                <a:ext cx="623949" cy="829098"/>
                <a:chOff x="106099" y="2984438"/>
                <a:chExt cx="894587" cy="1188719"/>
              </a:xfrm>
            </p:grpSpPr>
            <p:pic>
              <p:nvPicPr>
                <p:cNvPr id="74" name="object 26">
                  <a:extLst>
                    <a:ext uri="{FF2B5EF4-FFF2-40B4-BE49-F238E27FC236}">
                      <a16:creationId xmlns:a16="http://schemas.microsoft.com/office/drawing/2014/main" id="{4D8BC9D4-8FDC-0F28-4252-3708049486E5}"/>
                    </a:ext>
                  </a:extLst>
                </p:cNvPr>
                <p:cNvPicPr/>
                <p:nvPr/>
              </p:nvPicPr>
              <p:blipFill>
                <a:blip r:embed="rId9" cstate="print"/>
                <a:stretch>
                  <a:fillRect/>
                </a:stretch>
              </p:blipFill>
              <p:spPr>
                <a:xfrm>
                  <a:off x="106099" y="2984438"/>
                  <a:ext cx="894587" cy="1188719"/>
                </a:xfrm>
                <a:prstGeom prst="rect">
                  <a:avLst/>
                </a:prstGeom>
              </p:spPr>
            </p:pic>
            <p:sp>
              <p:nvSpPr>
                <p:cNvPr id="76" name="object 27">
                  <a:extLst>
                    <a:ext uri="{FF2B5EF4-FFF2-40B4-BE49-F238E27FC236}">
                      <a16:creationId xmlns:a16="http://schemas.microsoft.com/office/drawing/2014/main" id="{903F046E-214D-2B5A-F13C-F705067BD86C}"/>
                    </a:ext>
                  </a:extLst>
                </p:cNvPr>
                <p:cNvSpPr txBox="1"/>
                <p:nvPr/>
              </p:nvSpPr>
              <p:spPr>
                <a:xfrm>
                  <a:off x="315925" y="3223097"/>
                  <a:ext cx="563244" cy="546997"/>
                </a:xfrm>
                <a:prstGeom prst="rect">
                  <a:avLst/>
                </a:prstGeom>
              </p:spPr>
              <p:txBody>
                <a:bodyPr vert="horz" wrap="square" lIns="0" tIns="12065" rIns="0" bIns="0" rtlCol="0">
                  <a:spAutoFit/>
                </a:bodyPr>
                <a:lstStyle/>
                <a:p>
                  <a:pPr marL="12700">
                    <a:spcBef>
                      <a:spcPts val="95"/>
                    </a:spcBef>
                  </a:pPr>
                  <a:r>
                    <a:rPr sz="2400" b="1" spc="-120">
                      <a:solidFill>
                        <a:srgbClr val="FFFFFF"/>
                      </a:solidFill>
                      <a:latin typeface="Arial"/>
                      <a:cs typeface="Arial"/>
                    </a:rPr>
                    <a:t>60</a:t>
                  </a:r>
                  <a:endParaRPr sz="2400">
                    <a:latin typeface="Arial"/>
                    <a:cs typeface="Arial"/>
                  </a:endParaRPr>
                </a:p>
              </p:txBody>
            </p:sp>
          </p:grpSp>
          <p:sp>
            <p:nvSpPr>
              <p:cNvPr id="81" name="object 28">
                <a:extLst>
                  <a:ext uri="{FF2B5EF4-FFF2-40B4-BE49-F238E27FC236}">
                    <a16:creationId xmlns:a16="http://schemas.microsoft.com/office/drawing/2014/main" id="{7A626638-303F-ADE0-7E9F-B5A0905C1748}"/>
                  </a:ext>
                </a:extLst>
              </p:cNvPr>
              <p:cNvSpPr txBox="1"/>
              <p:nvPr/>
            </p:nvSpPr>
            <p:spPr>
              <a:xfrm>
                <a:off x="759259" y="2656503"/>
                <a:ext cx="893573" cy="382156"/>
              </a:xfrm>
              <a:prstGeom prst="rect">
                <a:avLst/>
              </a:prstGeom>
            </p:spPr>
            <p:txBody>
              <a:bodyPr vert="horz" wrap="square" lIns="0" tIns="12700" rIns="0" bIns="0" rtlCol="0">
                <a:spAutoFit/>
              </a:bodyPr>
              <a:lstStyle/>
              <a:p>
                <a:pPr marL="12700" marR="5080">
                  <a:spcBef>
                    <a:spcPts val="100"/>
                  </a:spcBef>
                </a:pPr>
                <a:r>
                  <a:rPr lang="en-US" sz="1200" spc="-5" err="1">
                    <a:solidFill>
                      <a:srgbClr val="FFFFFF"/>
                    </a:solidFill>
                    <a:latin typeface="Arial MT"/>
                    <a:cs typeface="Arial MT"/>
                  </a:rPr>
                  <a:t>Hiện</a:t>
                </a:r>
                <a:r>
                  <a:rPr lang="en-US" sz="1200" spc="-5">
                    <a:solidFill>
                      <a:srgbClr val="FFFFFF"/>
                    </a:solidFill>
                    <a:latin typeface="Arial MT"/>
                    <a:cs typeface="Arial MT"/>
                  </a:rPr>
                  <a:t> </a:t>
                </a:r>
                <a:r>
                  <a:rPr lang="en-US" sz="1200" spc="-5" err="1">
                    <a:solidFill>
                      <a:srgbClr val="FFFFFF"/>
                    </a:solidFill>
                    <a:latin typeface="Arial MT"/>
                    <a:cs typeface="Arial MT"/>
                  </a:rPr>
                  <a:t>diện</a:t>
                </a:r>
                <a:r>
                  <a:rPr lang="en-US" sz="1200" spc="-5">
                    <a:solidFill>
                      <a:srgbClr val="FFFFFF"/>
                    </a:solidFill>
                    <a:latin typeface="Arial MT"/>
                    <a:cs typeface="Arial MT"/>
                  </a:rPr>
                  <a:t> tại 60 </a:t>
                </a:r>
                <a:r>
                  <a:rPr lang="en-US" sz="1200" spc="-5" err="1">
                    <a:solidFill>
                      <a:srgbClr val="FFFFFF"/>
                    </a:solidFill>
                    <a:latin typeface="Arial MT"/>
                    <a:cs typeface="Arial MT"/>
                  </a:rPr>
                  <a:t>quốc</a:t>
                </a:r>
                <a:r>
                  <a:rPr lang="en-US" sz="1200" spc="-5">
                    <a:solidFill>
                      <a:srgbClr val="FFFFFF"/>
                    </a:solidFill>
                    <a:latin typeface="Arial MT"/>
                    <a:cs typeface="Arial MT"/>
                  </a:rPr>
                  <a:t> </a:t>
                </a:r>
                <a:r>
                  <a:rPr lang="en-US" sz="1200" spc="-5" err="1">
                    <a:solidFill>
                      <a:srgbClr val="FFFFFF"/>
                    </a:solidFill>
                    <a:latin typeface="Arial MT"/>
                    <a:cs typeface="Arial MT"/>
                  </a:rPr>
                  <a:t>gia</a:t>
                </a:r>
                <a:endParaRPr sz="1200">
                  <a:latin typeface="Arial MT"/>
                  <a:cs typeface="Arial MT"/>
                </a:endParaRPr>
              </a:p>
            </p:txBody>
          </p:sp>
          <p:grpSp>
            <p:nvGrpSpPr>
              <p:cNvPr id="84" name="Group 83">
                <a:extLst>
                  <a:ext uri="{FF2B5EF4-FFF2-40B4-BE49-F238E27FC236}">
                    <a16:creationId xmlns:a16="http://schemas.microsoft.com/office/drawing/2014/main" id="{0570CAC8-F90F-8756-BE33-6D197DBD72D6}"/>
                  </a:ext>
                </a:extLst>
              </p:cNvPr>
              <p:cNvGrpSpPr/>
              <p:nvPr/>
            </p:nvGrpSpPr>
            <p:grpSpPr>
              <a:xfrm>
                <a:off x="1976569" y="2796220"/>
                <a:ext cx="1073218" cy="447933"/>
                <a:chOff x="3036393" y="3697322"/>
                <a:chExt cx="1665859" cy="674586"/>
              </a:xfrm>
            </p:grpSpPr>
            <p:sp>
              <p:nvSpPr>
                <p:cNvPr id="85" name="object 31">
                  <a:extLst>
                    <a:ext uri="{FF2B5EF4-FFF2-40B4-BE49-F238E27FC236}">
                      <a16:creationId xmlns:a16="http://schemas.microsoft.com/office/drawing/2014/main" id="{0EB8D9A1-293A-4796-235E-918154AED589}"/>
                    </a:ext>
                  </a:extLst>
                </p:cNvPr>
                <p:cNvSpPr/>
                <p:nvPr/>
              </p:nvSpPr>
              <p:spPr>
                <a:xfrm>
                  <a:off x="3036393" y="3852765"/>
                  <a:ext cx="36830" cy="169545"/>
                </a:xfrm>
                <a:custGeom>
                  <a:avLst/>
                  <a:gdLst/>
                  <a:ahLst/>
                  <a:cxnLst/>
                  <a:rect l="l" t="t" r="r" b="b"/>
                  <a:pathLst>
                    <a:path w="36830" h="169545">
                      <a:moveTo>
                        <a:pt x="0" y="169087"/>
                      </a:moveTo>
                      <a:lnTo>
                        <a:pt x="9271" y="169087"/>
                      </a:lnTo>
                      <a:lnTo>
                        <a:pt x="14325" y="169087"/>
                      </a:lnTo>
                      <a:lnTo>
                        <a:pt x="19380" y="161899"/>
                      </a:lnTo>
                      <a:lnTo>
                        <a:pt x="20218" y="153022"/>
                      </a:lnTo>
                      <a:lnTo>
                        <a:pt x="35814" y="16065"/>
                      </a:lnTo>
                      <a:lnTo>
                        <a:pt x="36652" y="7188"/>
                      </a:lnTo>
                      <a:lnTo>
                        <a:pt x="33705" y="0"/>
                      </a:lnTo>
                      <a:lnTo>
                        <a:pt x="28651" y="0"/>
                      </a:lnTo>
                      <a:lnTo>
                        <a:pt x="19799" y="0"/>
                      </a:lnTo>
                    </a:path>
                  </a:pathLst>
                </a:custGeom>
                <a:ln w="11112">
                  <a:solidFill>
                    <a:srgbClr val="FDFDFD"/>
                  </a:solidFill>
                </a:ln>
              </p:spPr>
              <p:txBody>
                <a:bodyPr wrap="square" lIns="0" tIns="0" rIns="0" bIns="0" rtlCol="0"/>
                <a:lstStyle/>
                <a:p>
                  <a:endParaRPr/>
                </a:p>
              </p:txBody>
            </p:sp>
            <p:pic>
              <p:nvPicPr>
                <p:cNvPr id="86" name="object 32">
                  <a:extLst>
                    <a:ext uri="{FF2B5EF4-FFF2-40B4-BE49-F238E27FC236}">
                      <a16:creationId xmlns:a16="http://schemas.microsoft.com/office/drawing/2014/main" id="{1E23741C-4DC9-4C12-C26B-FC3082A95AF4}"/>
                    </a:ext>
                  </a:extLst>
                </p:cNvPr>
                <p:cNvPicPr/>
                <p:nvPr/>
              </p:nvPicPr>
              <p:blipFill>
                <a:blip r:embed="rId10" cstate="print"/>
                <a:stretch>
                  <a:fillRect/>
                </a:stretch>
              </p:blipFill>
              <p:spPr>
                <a:xfrm>
                  <a:off x="3179134" y="4189600"/>
                  <a:ext cx="181737" cy="182308"/>
                </a:xfrm>
                <a:prstGeom prst="rect">
                  <a:avLst/>
                </a:prstGeom>
              </p:spPr>
            </p:pic>
            <p:pic>
              <p:nvPicPr>
                <p:cNvPr id="87" name="object 33">
                  <a:extLst>
                    <a:ext uri="{FF2B5EF4-FFF2-40B4-BE49-F238E27FC236}">
                      <a16:creationId xmlns:a16="http://schemas.microsoft.com/office/drawing/2014/main" id="{F5DF87FA-B73C-0135-0489-316A62089BB9}"/>
                    </a:ext>
                  </a:extLst>
                </p:cNvPr>
                <p:cNvPicPr/>
                <p:nvPr/>
              </p:nvPicPr>
              <p:blipFill>
                <a:blip r:embed="rId11" cstate="print"/>
                <a:stretch>
                  <a:fillRect/>
                </a:stretch>
              </p:blipFill>
              <p:spPr>
                <a:xfrm>
                  <a:off x="4077316" y="4189600"/>
                  <a:ext cx="378904" cy="182308"/>
                </a:xfrm>
                <a:prstGeom prst="rect">
                  <a:avLst/>
                </a:prstGeom>
              </p:spPr>
            </p:pic>
            <p:sp>
              <p:nvSpPr>
                <p:cNvPr id="88" name="object 34">
                  <a:extLst>
                    <a:ext uri="{FF2B5EF4-FFF2-40B4-BE49-F238E27FC236}">
                      <a16:creationId xmlns:a16="http://schemas.microsoft.com/office/drawing/2014/main" id="{FFA801AB-8488-FD1B-4C26-865C286F1D70}"/>
                    </a:ext>
                  </a:extLst>
                </p:cNvPr>
                <p:cNvSpPr/>
                <p:nvPr/>
              </p:nvSpPr>
              <p:spPr>
                <a:xfrm>
                  <a:off x="3063825" y="3697322"/>
                  <a:ext cx="304800" cy="121920"/>
                </a:xfrm>
                <a:custGeom>
                  <a:avLst/>
                  <a:gdLst/>
                  <a:ahLst/>
                  <a:cxnLst/>
                  <a:rect l="l" t="t" r="r" b="b"/>
                  <a:pathLst>
                    <a:path w="304800" h="121920">
                      <a:moveTo>
                        <a:pt x="304800" y="121920"/>
                      </a:moveTo>
                      <a:lnTo>
                        <a:pt x="304800" y="0"/>
                      </a:lnTo>
                      <a:lnTo>
                        <a:pt x="289566" y="1546"/>
                      </a:lnTo>
                      <a:lnTo>
                        <a:pt x="276232" y="2897"/>
                      </a:lnTo>
                      <a:lnTo>
                        <a:pt x="257367" y="4802"/>
                      </a:lnTo>
                      <a:lnTo>
                        <a:pt x="225539" y="8013"/>
                      </a:lnTo>
                      <a:lnTo>
                        <a:pt x="160114" y="19617"/>
                      </a:lnTo>
                      <a:lnTo>
                        <a:pt x="105840" y="39178"/>
                      </a:lnTo>
                      <a:lnTo>
                        <a:pt x="61725" y="64328"/>
                      </a:lnTo>
                      <a:lnTo>
                        <a:pt x="26775" y="92698"/>
                      </a:lnTo>
                      <a:lnTo>
                        <a:pt x="0" y="121920"/>
                      </a:lnTo>
                      <a:lnTo>
                        <a:pt x="304800" y="121920"/>
                      </a:lnTo>
                      <a:close/>
                    </a:path>
                  </a:pathLst>
                </a:custGeom>
                <a:ln w="11112">
                  <a:solidFill>
                    <a:srgbClr val="FDFDFD"/>
                  </a:solidFill>
                </a:ln>
              </p:spPr>
              <p:txBody>
                <a:bodyPr wrap="square" lIns="0" tIns="0" rIns="0" bIns="0" rtlCol="0"/>
                <a:lstStyle/>
                <a:p>
                  <a:endParaRPr/>
                </a:p>
              </p:txBody>
            </p:sp>
            <p:pic>
              <p:nvPicPr>
                <p:cNvPr id="89" name="object 35">
                  <a:extLst>
                    <a:ext uri="{FF2B5EF4-FFF2-40B4-BE49-F238E27FC236}">
                      <a16:creationId xmlns:a16="http://schemas.microsoft.com/office/drawing/2014/main" id="{BD1A74D0-4419-17C0-4E07-B403D9DEE272}"/>
                    </a:ext>
                  </a:extLst>
                </p:cNvPr>
                <p:cNvPicPr/>
                <p:nvPr/>
              </p:nvPicPr>
              <p:blipFill>
                <a:blip r:embed="rId12" cstate="print"/>
                <a:stretch>
                  <a:fillRect/>
                </a:stretch>
              </p:blipFill>
              <p:spPr>
                <a:xfrm>
                  <a:off x="3068949" y="3847218"/>
                  <a:ext cx="171119" cy="292773"/>
                </a:xfrm>
                <a:prstGeom prst="rect">
                  <a:avLst/>
                </a:prstGeom>
              </p:spPr>
            </p:pic>
            <p:sp>
              <p:nvSpPr>
                <p:cNvPr id="90" name="object 36">
                  <a:extLst>
                    <a:ext uri="{FF2B5EF4-FFF2-40B4-BE49-F238E27FC236}">
                      <a16:creationId xmlns:a16="http://schemas.microsoft.com/office/drawing/2014/main" id="{0DA8E72B-E2EA-83E3-C875-5F295698C0DD}"/>
                    </a:ext>
                  </a:extLst>
                </p:cNvPr>
                <p:cNvSpPr/>
                <p:nvPr/>
              </p:nvSpPr>
              <p:spPr>
                <a:xfrm>
                  <a:off x="3036393" y="3988106"/>
                  <a:ext cx="198120" cy="291465"/>
                </a:xfrm>
                <a:custGeom>
                  <a:avLst/>
                  <a:gdLst/>
                  <a:ahLst/>
                  <a:cxnLst/>
                  <a:rect l="l" t="t" r="r" b="b"/>
                  <a:pathLst>
                    <a:path w="198119" h="291464">
                      <a:moveTo>
                        <a:pt x="0" y="291388"/>
                      </a:moveTo>
                      <a:lnTo>
                        <a:pt x="113093" y="291388"/>
                      </a:lnTo>
                      <a:lnTo>
                        <a:pt x="119663" y="252964"/>
                      </a:lnTo>
                      <a:lnTo>
                        <a:pt x="137385" y="219698"/>
                      </a:lnTo>
                      <a:lnTo>
                        <a:pt x="164217" y="193731"/>
                      </a:lnTo>
                      <a:lnTo>
                        <a:pt x="198119" y="177203"/>
                      </a:lnTo>
                      <a:lnTo>
                        <a:pt x="198119" y="0"/>
                      </a:lnTo>
                    </a:path>
                  </a:pathLst>
                </a:custGeom>
                <a:ln w="11112">
                  <a:solidFill>
                    <a:srgbClr val="FDFDFD"/>
                  </a:solidFill>
                </a:ln>
              </p:spPr>
              <p:txBody>
                <a:bodyPr wrap="square" lIns="0" tIns="0" rIns="0" bIns="0" rtlCol="0"/>
                <a:lstStyle/>
                <a:p>
                  <a:endParaRPr/>
                </a:p>
              </p:txBody>
            </p:sp>
            <p:sp>
              <p:nvSpPr>
                <p:cNvPr id="91" name="object 37">
                  <a:extLst>
                    <a:ext uri="{FF2B5EF4-FFF2-40B4-BE49-F238E27FC236}">
                      <a16:creationId xmlns:a16="http://schemas.microsoft.com/office/drawing/2014/main" id="{036996CA-D4DA-858D-6500-BA89C03965FA}"/>
                    </a:ext>
                  </a:extLst>
                </p:cNvPr>
                <p:cNvSpPr/>
                <p:nvPr/>
              </p:nvSpPr>
              <p:spPr>
                <a:xfrm>
                  <a:off x="3388437" y="3697322"/>
                  <a:ext cx="1313815" cy="607060"/>
                </a:xfrm>
                <a:custGeom>
                  <a:avLst/>
                  <a:gdLst/>
                  <a:ahLst/>
                  <a:cxnLst/>
                  <a:rect l="l" t="t" r="r" b="b"/>
                  <a:pathLst>
                    <a:path w="1313814" h="607060">
                      <a:moveTo>
                        <a:pt x="0" y="0"/>
                      </a:moveTo>
                      <a:lnTo>
                        <a:pt x="0" y="484733"/>
                      </a:lnTo>
                      <a:lnTo>
                        <a:pt x="746226" y="484733"/>
                      </a:lnTo>
                      <a:lnTo>
                        <a:pt x="754217" y="482201"/>
                      </a:lnTo>
                      <a:lnTo>
                        <a:pt x="762404" y="480345"/>
                      </a:lnTo>
                      <a:lnTo>
                        <a:pt x="770827" y="479204"/>
                      </a:lnTo>
                      <a:lnTo>
                        <a:pt x="779526" y="478815"/>
                      </a:lnTo>
                      <a:lnTo>
                        <a:pt x="788296" y="479204"/>
                      </a:lnTo>
                      <a:lnTo>
                        <a:pt x="796867" y="480345"/>
                      </a:lnTo>
                      <a:lnTo>
                        <a:pt x="805200" y="482201"/>
                      </a:lnTo>
                      <a:lnTo>
                        <a:pt x="813257" y="484733"/>
                      </a:lnTo>
                      <a:lnTo>
                        <a:pt x="943533" y="484733"/>
                      </a:lnTo>
                      <a:lnTo>
                        <a:pt x="951584" y="482201"/>
                      </a:lnTo>
                      <a:lnTo>
                        <a:pt x="959916" y="480345"/>
                      </a:lnTo>
                      <a:lnTo>
                        <a:pt x="968486" y="479204"/>
                      </a:lnTo>
                      <a:lnTo>
                        <a:pt x="977252" y="478815"/>
                      </a:lnTo>
                      <a:lnTo>
                        <a:pt x="985780" y="479204"/>
                      </a:lnTo>
                      <a:lnTo>
                        <a:pt x="994227" y="480345"/>
                      </a:lnTo>
                      <a:lnTo>
                        <a:pt x="1002514" y="482201"/>
                      </a:lnTo>
                      <a:lnTo>
                        <a:pt x="1010564" y="484733"/>
                      </a:lnTo>
                      <a:lnTo>
                        <a:pt x="1313688" y="484733"/>
                      </a:lnTo>
                      <a:lnTo>
                        <a:pt x="1313688" y="0"/>
                      </a:lnTo>
                      <a:lnTo>
                        <a:pt x="0" y="0"/>
                      </a:lnTo>
                      <a:close/>
                    </a:path>
                    <a:path w="1313814" h="607060">
                      <a:moveTo>
                        <a:pt x="0" y="0"/>
                      </a:moveTo>
                      <a:lnTo>
                        <a:pt x="0" y="606552"/>
                      </a:lnTo>
                      <a:lnTo>
                        <a:pt x="677506" y="606552"/>
                      </a:lnTo>
                      <a:lnTo>
                        <a:pt x="675817" y="599363"/>
                      </a:lnTo>
                      <a:lnTo>
                        <a:pt x="674966" y="591743"/>
                      </a:lnTo>
                      <a:lnTo>
                        <a:pt x="674966" y="584136"/>
                      </a:lnTo>
                      <a:lnTo>
                        <a:pt x="683181" y="543232"/>
                      </a:lnTo>
                      <a:lnTo>
                        <a:pt x="705586" y="509744"/>
                      </a:lnTo>
                      <a:lnTo>
                        <a:pt x="738821" y="487122"/>
                      </a:lnTo>
                      <a:lnTo>
                        <a:pt x="779526" y="478815"/>
                      </a:lnTo>
                      <a:lnTo>
                        <a:pt x="788296" y="479204"/>
                      </a:lnTo>
                      <a:lnTo>
                        <a:pt x="796867" y="480345"/>
                      </a:lnTo>
                      <a:lnTo>
                        <a:pt x="805200" y="482201"/>
                      </a:lnTo>
                      <a:lnTo>
                        <a:pt x="813257" y="484733"/>
                      </a:lnTo>
                      <a:lnTo>
                        <a:pt x="943533" y="484733"/>
                      </a:lnTo>
                      <a:lnTo>
                        <a:pt x="951584" y="482201"/>
                      </a:lnTo>
                      <a:lnTo>
                        <a:pt x="959916" y="480345"/>
                      </a:lnTo>
                      <a:lnTo>
                        <a:pt x="968486" y="479204"/>
                      </a:lnTo>
                      <a:lnTo>
                        <a:pt x="977252" y="478815"/>
                      </a:lnTo>
                      <a:lnTo>
                        <a:pt x="1017780" y="487122"/>
                      </a:lnTo>
                      <a:lnTo>
                        <a:pt x="1051034" y="509744"/>
                      </a:lnTo>
                      <a:lnTo>
                        <a:pt x="1073537" y="543232"/>
                      </a:lnTo>
                      <a:lnTo>
                        <a:pt x="1081811" y="584136"/>
                      </a:lnTo>
                      <a:lnTo>
                        <a:pt x="1081811" y="591743"/>
                      </a:lnTo>
                      <a:lnTo>
                        <a:pt x="1080973" y="599363"/>
                      </a:lnTo>
                      <a:lnTo>
                        <a:pt x="1079284" y="606552"/>
                      </a:lnTo>
                      <a:lnTo>
                        <a:pt x="1313688" y="606552"/>
                      </a:lnTo>
                      <a:lnTo>
                        <a:pt x="1313688" y="0"/>
                      </a:lnTo>
                      <a:lnTo>
                        <a:pt x="0" y="0"/>
                      </a:lnTo>
                      <a:close/>
                    </a:path>
                  </a:pathLst>
                </a:custGeom>
                <a:ln w="11112">
                  <a:solidFill>
                    <a:srgbClr val="FDFDFD"/>
                  </a:solidFill>
                </a:ln>
              </p:spPr>
              <p:txBody>
                <a:bodyPr wrap="square" lIns="0" tIns="0" rIns="0" bIns="0" rtlCol="0"/>
                <a:lstStyle/>
                <a:p>
                  <a:endParaRPr/>
                </a:p>
              </p:txBody>
            </p:sp>
            <p:pic>
              <p:nvPicPr>
                <p:cNvPr id="92" name="object 38">
                  <a:extLst>
                    <a:ext uri="{FF2B5EF4-FFF2-40B4-BE49-F238E27FC236}">
                      <a16:creationId xmlns:a16="http://schemas.microsoft.com/office/drawing/2014/main" id="{2C014EAC-BCFA-9F24-6A99-61942B0BBD25}"/>
                    </a:ext>
                  </a:extLst>
                </p:cNvPr>
                <p:cNvPicPr/>
                <p:nvPr/>
              </p:nvPicPr>
              <p:blipFill>
                <a:blip r:embed="rId13" cstate="print"/>
                <a:stretch>
                  <a:fillRect/>
                </a:stretch>
              </p:blipFill>
              <p:spPr>
                <a:xfrm>
                  <a:off x="3250297" y="3847213"/>
                  <a:ext cx="99504" cy="157416"/>
                </a:xfrm>
                <a:prstGeom prst="rect">
                  <a:avLst/>
                </a:prstGeom>
              </p:spPr>
            </p:pic>
            <p:sp>
              <p:nvSpPr>
                <p:cNvPr id="93" name="object 39">
                  <a:extLst>
                    <a:ext uri="{FF2B5EF4-FFF2-40B4-BE49-F238E27FC236}">
                      <a16:creationId xmlns:a16="http://schemas.microsoft.com/office/drawing/2014/main" id="{4393B47B-5C82-5F04-D1DA-8DCAB0D581EB}"/>
                    </a:ext>
                  </a:extLst>
                </p:cNvPr>
                <p:cNvSpPr/>
                <p:nvPr/>
              </p:nvSpPr>
              <p:spPr>
                <a:xfrm>
                  <a:off x="3036394" y="3819237"/>
                  <a:ext cx="332740" cy="485140"/>
                </a:xfrm>
                <a:custGeom>
                  <a:avLst/>
                  <a:gdLst/>
                  <a:ahLst/>
                  <a:cxnLst/>
                  <a:rect l="l" t="t" r="r" b="b"/>
                  <a:pathLst>
                    <a:path w="332739" h="485139">
                      <a:moveTo>
                        <a:pt x="129082" y="462203"/>
                      </a:moveTo>
                      <a:lnTo>
                        <a:pt x="137329" y="421271"/>
                      </a:lnTo>
                      <a:lnTo>
                        <a:pt x="159819" y="387759"/>
                      </a:lnTo>
                      <a:lnTo>
                        <a:pt x="193183" y="365120"/>
                      </a:lnTo>
                      <a:lnTo>
                        <a:pt x="234048" y="356806"/>
                      </a:lnTo>
                      <a:lnTo>
                        <a:pt x="332231" y="356806"/>
                      </a:lnTo>
                      <a:lnTo>
                        <a:pt x="332231" y="0"/>
                      </a:lnTo>
                      <a:lnTo>
                        <a:pt x="24117" y="0"/>
                      </a:lnTo>
                      <a:lnTo>
                        <a:pt x="0" y="202742"/>
                      </a:lnTo>
                      <a:lnTo>
                        <a:pt x="0" y="470674"/>
                      </a:lnTo>
                      <a:lnTo>
                        <a:pt x="0" y="484632"/>
                      </a:lnTo>
                      <a:lnTo>
                        <a:pt x="13538" y="484632"/>
                      </a:lnTo>
                      <a:lnTo>
                        <a:pt x="131622" y="484632"/>
                      </a:lnTo>
                      <a:lnTo>
                        <a:pt x="129933" y="477443"/>
                      </a:lnTo>
                      <a:lnTo>
                        <a:pt x="129082" y="469823"/>
                      </a:lnTo>
                      <a:lnTo>
                        <a:pt x="129082" y="462203"/>
                      </a:lnTo>
                      <a:close/>
                    </a:path>
                    <a:path w="332739" h="485139">
                      <a:moveTo>
                        <a:pt x="0" y="366966"/>
                      </a:moveTo>
                      <a:lnTo>
                        <a:pt x="18199" y="366966"/>
                      </a:lnTo>
                      <a:lnTo>
                        <a:pt x="18199" y="421576"/>
                      </a:lnTo>
                      <a:lnTo>
                        <a:pt x="0" y="421576"/>
                      </a:lnTo>
                      <a:lnTo>
                        <a:pt x="0" y="366966"/>
                      </a:lnTo>
                      <a:close/>
                    </a:path>
                  </a:pathLst>
                </a:custGeom>
                <a:ln w="11112">
                  <a:solidFill>
                    <a:srgbClr val="FDFDFD"/>
                  </a:solidFill>
                </a:ln>
              </p:spPr>
              <p:txBody>
                <a:bodyPr wrap="square" lIns="0" tIns="0" rIns="0" bIns="0" rtlCol="0"/>
                <a:lstStyle/>
                <a:p>
                  <a:endParaRPr/>
                </a:p>
              </p:txBody>
            </p:sp>
          </p:grpSp>
          <p:sp>
            <p:nvSpPr>
              <p:cNvPr id="95" name="object 29">
                <a:extLst>
                  <a:ext uri="{FF2B5EF4-FFF2-40B4-BE49-F238E27FC236}">
                    <a16:creationId xmlns:a16="http://schemas.microsoft.com/office/drawing/2014/main" id="{7F2A4F81-7FE1-9E03-FC09-93913169FDA6}"/>
                  </a:ext>
                </a:extLst>
              </p:cNvPr>
              <p:cNvSpPr txBox="1"/>
              <p:nvPr/>
            </p:nvSpPr>
            <p:spPr>
              <a:xfrm>
                <a:off x="1675279" y="2281389"/>
                <a:ext cx="1720692" cy="473848"/>
              </a:xfrm>
              <a:prstGeom prst="rect">
                <a:avLst/>
              </a:prstGeom>
            </p:spPr>
            <p:txBody>
              <a:bodyPr vert="horz" wrap="square" lIns="0" tIns="12065" rIns="0" bIns="0" rtlCol="0">
                <a:spAutoFit/>
              </a:bodyPr>
              <a:lstStyle/>
              <a:p>
                <a:pPr algn="ctr"/>
                <a:r>
                  <a:rPr lang="en-US" b="1" spc="-5">
                    <a:solidFill>
                      <a:srgbClr val="FFFFFF"/>
                    </a:solidFill>
                    <a:latin typeface="Arial MT"/>
                    <a:cs typeface="Arial MT"/>
                  </a:rPr>
                  <a:t>20,851</a:t>
                </a:r>
              </a:p>
              <a:p>
                <a:pPr marL="12700" algn="ctr"/>
                <a:r>
                  <a:rPr lang="vi-VN" sz="1200" spc="-5">
                    <a:solidFill>
                      <a:srgbClr val="FFFFFF"/>
                    </a:solidFill>
                    <a:latin typeface="Arial MT"/>
                    <a:cs typeface="Arial MT"/>
                  </a:rPr>
                  <a:t>Số lượng xe bán </a:t>
                </a:r>
                <a:r>
                  <a:rPr lang="en-US" sz="1200" spc="-5">
                    <a:solidFill>
                      <a:srgbClr val="FFFFFF"/>
                    </a:solidFill>
                    <a:latin typeface="Arial MT"/>
                    <a:cs typeface="Arial MT"/>
                  </a:rPr>
                  <a:t>2025</a:t>
                </a:r>
                <a:endParaRPr lang="vi-VN" sz="1200">
                  <a:latin typeface="Arial MT"/>
                  <a:cs typeface="Arial MT"/>
                </a:endParaRPr>
              </a:p>
            </p:txBody>
          </p:sp>
        </p:grpSp>
        <p:pic>
          <p:nvPicPr>
            <p:cNvPr id="98" name="Picture 97">
              <a:extLst>
                <a:ext uri="{FF2B5EF4-FFF2-40B4-BE49-F238E27FC236}">
                  <a16:creationId xmlns:a16="http://schemas.microsoft.com/office/drawing/2014/main" id="{C5ED57B1-2854-B8C3-1F8A-EC850DF10E32}"/>
                </a:ext>
              </a:extLst>
            </p:cNvPr>
            <p:cNvPicPr>
              <a:picLocks noChangeAspect="1"/>
            </p:cNvPicPr>
            <p:nvPr/>
          </p:nvPicPr>
          <p:blipFill>
            <a:blip r:embed="rId14"/>
            <a:stretch>
              <a:fillRect/>
            </a:stretch>
          </p:blipFill>
          <p:spPr>
            <a:xfrm>
              <a:off x="-109916" y="3574872"/>
              <a:ext cx="4178565" cy="2785710"/>
            </a:xfrm>
            <a:prstGeom prst="rect">
              <a:avLst/>
            </a:prstGeom>
          </p:spPr>
        </p:pic>
        <p:sp>
          <p:nvSpPr>
            <p:cNvPr id="3" name="TextBox 2">
              <a:extLst>
                <a:ext uri="{FF2B5EF4-FFF2-40B4-BE49-F238E27FC236}">
                  <a16:creationId xmlns:a16="http://schemas.microsoft.com/office/drawing/2014/main" id="{58A315F0-9F5C-6B3D-0285-A979F42500D0}"/>
                </a:ext>
              </a:extLst>
            </p:cNvPr>
            <p:cNvSpPr txBox="1"/>
            <p:nvPr/>
          </p:nvSpPr>
          <p:spPr>
            <a:xfrm>
              <a:off x="239046" y="649396"/>
              <a:ext cx="4921395" cy="307777"/>
            </a:xfrm>
            <a:prstGeom prst="rect">
              <a:avLst/>
            </a:prstGeom>
            <a:noFill/>
          </p:spPr>
          <p:txBody>
            <a:bodyPr wrap="square">
              <a:spAutoFit/>
            </a:bodyPr>
            <a:lstStyle/>
            <a:p>
              <a:pPr marL="171450" indent="-171450">
                <a:buFont typeface="Wingdings" panose="05000000000000000000" pitchFamily="2" charset="2"/>
                <a:buChar char="v"/>
              </a:pPr>
              <a:r>
                <a:rPr lang="en-US" sz="1400" b="1" spc="-5">
                  <a:solidFill>
                    <a:srgbClr val="FFFFFF"/>
                  </a:solidFill>
                  <a:latin typeface="Arial" panose="020B0604020202020204" pitchFamily="34" charset="0"/>
                  <a:cs typeface="Arial" panose="020B0604020202020204" pitchFamily="34" charset="0"/>
                </a:rPr>
                <a:t>KINH DOANH TOÀN CẦU </a:t>
              </a:r>
              <a:endParaRPr lang="en-US"/>
            </a:p>
          </p:txBody>
        </p:sp>
      </p:grpSp>
      <p:sp>
        <p:nvSpPr>
          <p:cNvPr id="6" name="TextBox 5">
            <a:extLst>
              <a:ext uri="{FF2B5EF4-FFF2-40B4-BE49-F238E27FC236}">
                <a16:creationId xmlns:a16="http://schemas.microsoft.com/office/drawing/2014/main" id="{E81E5DE8-BF41-8657-1FD0-582FD41A34E2}"/>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6</a:t>
            </a:r>
          </a:p>
        </p:txBody>
      </p:sp>
      <p:pic>
        <p:nvPicPr>
          <p:cNvPr id="4" name="mp3-output-ttsfree(dot)com (2)">
            <a:hlinkClick r:id="" action="ppaction://media"/>
            <a:extLst>
              <a:ext uri="{FF2B5EF4-FFF2-40B4-BE49-F238E27FC236}">
                <a16:creationId xmlns:a16="http://schemas.microsoft.com/office/drawing/2014/main" id="{EFB37585-26E5-0CFC-7C14-1863D422E623}"/>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1430229" y="424721"/>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901191" y="5740146"/>
            <a:ext cx="997389" cy="184666"/>
          </a:xfrm>
          <a:prstGeom prst="rect">
            <a:avLst/>
          </a:prstGeom>
          <a:noFill/>
        </p:spPr>
        <p:txBody>
          <a:bodyPr wrap="none" anchor="t">
            <a:spAutoFit/>
          </a:bodyPr>
          <a:lstStyle/>
          <a:p>
            <a:pPr algn="l"/>
            <a:r>
              <a:rPr sz="600">
                <a:solidFill>
                  <a:srgbClr val="5A646E"/>
                </a:solidFill>
                <a:latin typeface="Aptos"/>
              </a:rPr>
              <a:t>NAM HÀN  |  UD TRUCKS</a:t>
            </a:r>
          </a:p>
        </p:txBody>
      </p:sp>
      <p:sp>
        <p:nvSpPr>
          <p:cNvPr id="19" name="TextBox 18"/>
          <p:cNvSpPr txBox="1"/>
          <p:nvPr/>
        </p:nvSpPr>
        <p:spPr>
          <a:xfrm>
            <a:off x="9999928" y="5712714"/>
            <a:ext cx="268023" cy="184666"/>
          </a:xfrm>
          <a:prstGeom prst="rect">
            <a:avLst/>
          </a:prstGeom>
          <a:noFill/>
        </p:spPr>
        <p:txBody>
          <a:bodyPr wrap="none" anchor="t">
            <a:spAutoFit/>
          </a:bodyPr>
          <a:lstStyle/>
          <a:p>
            <a:pPr algn="r"/>
            <a:r>
              <a:rPr sz="600">
                <a:solidFill>
                  <a:srgbClr val="5A646E"/>
                </a:solidFill>
                <a:latin typeface="Aptos"/>
              </a:rPr>
              <a:t>05</a:t>
            </a:r>
          </a:p>
        </p:txBody>
      </p:sp>
      <p:pic>
        <p:nvPicPr>
          <p:cNvPr id="21" name="Picture 20">
            <a:extLst>
              <a:ext uri="{FF2B5EF4-FFF2-40B4-BE49-F238E27FC236}">
                <a16:creationId xmlns:a16="http://schemas.microsoft.com/office/drawing/2014/main" id="{0E9BDB47-B06D-EB3E-9D45-0400DABF167B}"/>
              </a:ext>
            </a:extLst>
          </p:cNvPr>
          <p:cNvPicPr>
            <a:picLocks noChangeAspect="1"/>
          </p:cNvPicPr>
          <p:nvPr/>
        </p:nvPicPr>
        <p:blipFill>
          <a:blip r:embed="rId5"/>
          <a:stretch>
            <a:fillRect/>
          </a:stretch>
        </p:blipFill>
        <p:spPr>
          <a:xfrm>
            <a:off x="1524000" y="19457"/>
            <a:ext cx="9144000" cy="6438747"/>
          </a:xfrm>
          <a:prstGeom prst="rect">
            <a:avLst/>
          </a:prstGeom>
          <a:ln>
            <a:noFill/>
          </a:ln>
        </p:spPr>
      </p:pic>
      <p:sp>
        <p:nvSpPr>
          <p:cNvPr id="4" name="TextBox 3">
            <a:extLst>
              <a:ext uri="{FF2B5EF4-FFF2-40B4-BE49-F238E27FC236}">
                <a16:creationId xmlns:a16="http://schemas.microsoft.com/office/drawing/2014/main" id="{EB1048C8-568B-B1E0-19A4-934DC4355FD8}"/>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7</a:t>
            </a:r>
          </a:p>
        </p:txBody>
      </p:sp>
      <p:pic>
        <p:nvPicPr>
          <p:cNvPr id="2" name="mp3-output-ttsfree(dot)com (3)">
            <a:hlinkClick r:id="" action="ppaction://media"/>
            <a:extLst>
              <a:ext uri="{FF2B5EF4-FFF2-40B4-BE49-F238E27FC236}">
                <a16:creationId xmlns:a16="http://schemas.microsoft.com/office/drawing/2014/main" id="{6F93D5F3-D552-86B7-7DCA-1214EC2FC5E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77707" y="139893"/>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A6F89A4D-156B-5C72-DC9D-E3490FE2C024}"/>
              </a:ext>
            </a:extLst>
          </p:cNvPr>
          <p:cNvSpPr/>
          <p:nvPr/>
        </p:nvSpPr>
        <p:spPr>
          <a:xfrm>
            <a:off x="883312" y="780673"/>
            <a:ext cx="4823560" cy="5495097"/>
          </a:xfrm>
          <a:prstGeom prst="roundRect">
            <a:avLst>
              <a:gd name="adj" fmla="val 2704"/>
            </a:avLst>
          </a:prstGeom>
          <a:solidFill>
            <a:schemeClr val="bg1">
              <a:lumMod val="95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451F8F2-3884-13AF-4970-2E35C46C31A6}"/>
              </a:ext>
            </a:extLst>
          </p:cNvPr>
          <p:cNvSpPr txBox="1"/>
          <p:nvPr/>
        </p:nvSpPr>
        <p:spPr>
          <a:xfrm>
            <a:off x="0" y="151683"/>
            <a:ext cx="12192000" cy="400110"/>
          </a:xfrm>
          <a:prstGeom prst="rect">
            <a:avLst/>
          </a:prstGeom>
          <a:noFill/>
          <a:ln>
            <a:noFill/>
          </a:ln>
        </p:spPr>
        <p:txBody>
          <a:bodyPr wrap="square" rtlCol="0">
            <a:spAutoFit/>
          </a:bodyPr>
          <a:lstStyle/>
          <a:p>
            <a:pPr algn="ctr"/>
            <a:r>
              <a:rPr lang="en-US" sz="2000" b="1">
                <a:latin typeface="Arial" panose="020B0604020202020204" pitchFamily="34" charset="0"/>
                <a:cs typeface="Arial" panose="020B0604020202020204" pitchFamily="34" charset="0"/>
              </a:rPr>
              <a:t>HỆ THỐNG ĐẠI LÝ SHOWROOM 3S UD TRUCKS TẠI VIỆT NAM</a:t>
            </a:r>
            <a:endParaRPr lang="en-US" sz="2000" b="1">
              <a:solidFill>
                <a:srgbClr val="C00000"/>
              </a:solidFill>
              <a:latin typeface="Arial" panose="020B0604020202020204" pitchFamily="34" charset="0"/>
              <a:cs typeface="Arial" panose="020B0604020202020204" pitchFamily="34" charset="0"/>
            </a:endParaRPr>
          </a:p>
        </p:txBody>
      </p:sp>
      <p:grpSp>
        <p:nvGrpSpPr>
          <p:cNvPr id="12" name="object 5">
            <a:extLst>
              <a:ext uri="{FF2B5EF4-FFF2-40B4-BE49-F238E27FC236}">
                <a16:creationId xmlns:a16="http://schemas.microsoft.com/office/drawing/2014/main" id="{A42A5FDD-AF0E-EBE7-2C34-54125B2D4035}"/>
              </a:ext>
            </a:extLst>
          </p:cNvPr>
          <p:cNvGrpSpPr/>
          <p:nvPr/>
        </p:nvGrpSpPr>
        <p:grpSpPr>
          <a:xfrm>
            <a:off x="1025200" y="2922216"/>
            <a:ext cx="4154619" cy="3324527"/>
            <a:chOff x="3311390" y="258833"/>
            <a:chExt cx="5629076" cy="4427319"/>
          </a:xfrm>
        </p:grpSpPr>
        <p:pic>
          <p:nvPicPr>
            <p:cNvPr id="13" name="object 6">
              <a:extLst>
                <a:ext uri="{FF2B5EF4-FFF2-40B4-BE49-F238E27FC236}">
                  <a16:creationId xmlns:a16="http://schemas.microsoft.com/office/drawing/2014/main" id="{8A032724-8DA5-06A0-BB28-CA4F3F06FBC0}"/>
                </a:ext>
              </a:extLst>
            </p:cNvPr>
            <p:cNvPicPr/>
            <p:nvPr/>
          </p:nvPicPr>
          <p:blipFill>
            <a:blip r:embed="rId5" cstate="print"/>
            <a:stretch>
              <a:fillRect/>
            </a:stretch>
          </p:blipFill>
          <p:spPr>
            <a:xfrm>
              <a:off x="6759623" y="258833"/>
              <a:ext cx="2180843" cy="4360150"/>
            </a:xfrm>
            <a:prstGeom prst="rect">
              <a:avLst/>
            </a:prstGeom>
          </p:spPr>
        </p:pic>
        <p:pic>
          <p:nvPicPr>
            <p:cNvPr id="14" name="object 7">
              <a:extLst>
                <a:ext uri="{FF2B5EF4-FFF2-40B4-BE49-F238E27FC236}">
                  <a16:creationId xmlns:a16="http://schemas.microsoft.com/office/drawing/2014/main" id="{D511DB52-C316-B959-EB3F-67A66476983D}"/>
                </a:ext>
              </a:extLst>
            </p:cNvPr>
            <p:cNvPicPr/>
            <p:nvPr/>
          </p:nvPicPr>
          <p:blipFill>
            <a:blip r:embed="rId6" cstate="print"/>
            <a:stretch>
              <a:fillRect/>
            </a:stretch>
          </p:blipFill>
          <p:spPr>
            <a:xfrm>
              <a:off x="3311390" y="2667683"/>
              <a:ext cx="2763662" cy="2018469"/>
            </a:xfrm>
            <a:prstGeom prst="rect">
              <a:avLst/>
            </a:prstGeom>
          </p:spPr>
        </p:pic>
        <p:sp>
          <p:nvSpPr>
            <p:cNvPr id="15" name="object 9">
              <a:extLst>
                <a:ext uri="{FF2B5EF4-FFF2-40B4-BE49-F238E27FC236}">
                  <a16:creationId xmlns:a16="http://schemas.microsoft.com/office/drawing/2014/main" id="{7302E6CC-A371-158C-2D17-3E119183F285}"/>
                </a:ext>
              </a:extLst>
            </p:cNvPr>
            <p:cNvSpPr/>
            <p:nvPr/>
          </p:nvSpPr>
          <p:spPr>
            <a:xfrm>
              <a:off x="6109710" y="1126236"/>
              <a:ext cx="1271270" cy="2637790"/>
            </a:xfrm>
            <a:custGeom>
              <a:avLst/>
              <a:gdLst/>
              <a:ahLst/>
              <a:cxnLst/>
              <a:rect l="l" t="t" r="r" b="b"/>
              <a:pathLst>
                <a:path w="1271270" h="2637790">
                  <a:moveTo>
                    <a:pt x="1271130" y="0"/>
                  </a:moveTo>
                  <a:lnTo>
                    <a:pt x="0" y="2637421"/>
                  </a:lnTo>
                </a:path>
              </a:pathLst>
            </a:custGeom>
            <a:ln w="9525">
              <a:solidFill>
                <a:srgbClr val="D20509"/>
              </a:solidFill>
            </a:ln>
          </p:spPr>
          <p:txBody>
            <a:bodyPr wrap="square" lIns="0" tIns="0" rIns="0" bIns="0" rtlCol="0"/>
            <a:lstStyle/>
            <a:p>
              <a:endParaRPr/>
            </a:p>
          </p:txBody>
        </p:sp>
        <p:sp>
          <p:nvSpPr>
            <p:cNvPr id="16" name="object 10">
              <a:extLst>
                <a:ext uri="{FF2B5EF4-FFF2-40B4-BE49-F238E27FC236}">
                  <a16:creationId xmlns:a16="http://schemas.microsoft.com/office/drawing/2014/main" id="{CCD14777-F1E9-13C6-C71B-6D2468D72A61}"/>
                </a:ext>
              </a:extLst>
            </p:cNvPr>
            <p:cNvSpPr/>
            <p:nvPr/>
          </p:nvSpPr>
          <p:spPr>
            <a:xfrm>
              <a:off x="6109713" y="1132331"/>
              <a:ext cx="1569720" cy="2632710"/>
            </a:xfrm>
            <a:custGeom>
              <a:avLst/>
              <a:gdLst/>
              <a:ahLst/>
              <a:cxnLst/>
              <a:rect l="l" t="t" r="r" b="b"/>
              <a:pathLst>
                <a:path w="1569720" h="2632710">
                  <a:moveTo>
                    <a:pt x="1569339" y="0"/>
                  </a:moveTo>
                  <a:lnTo>
                    <a:pt x="0" y="2632100"/>
                  </a:lnTo>
                </a:path>
              </a:pathLst>
            </a:custGeom>
            <a:ln w="9525">
              <a:solidFill>
                <a:srgbClr val="D20509"/>
              </a:solidFill>
            </a:ln>
          </p:spPr>
          <p:txBody>
            <a:bodyPr wrap="square" lIns="0" tIns="0" rIns="0" bIns="0" rtlCol="0"/>
            <a:lstStyle/>
            <a:p>
              <a:endParaRPr/>
            </a:p>
          </p:txBody>
        </p:sp>
        <p:sp>
          <p:nvSpPr>
            <p:cNvPr id="17" name="object 11">
              <a:extLst>
                <a:ext uri="{FF2B5EF4-FFF2-40B4-BE49-F238E27FC236}">
                  <a16:creationId xmlns:a16="http://schemas.microsoft.com/office/drawing/2014/main" id="{2216B955-8079-4F44-1C9B-F6A0E9BD4BCA}"/>
                </a:ext>
              </a:extLst>
            </p:cNvPr>
            <p:cNvSpPr/>
            <p:nvPr/>
          </p:nvSpPr>
          <p:spPr>
            <a:xfrm>
              <a:off x="6152585" y="1333895"/>
              <a:ext cx="1486535" cy="2416175"/>
            </a:xfrm>
            <a:custGeom>
              <a:avLst/>
              <a:gdLst/>
              <a:ahLst/>
              <a:cxnLst/>
              <a:rect l="l" t="t" r="r" b="b"/>
              <a:pathLst>
                <a:path w="1486534" h="2416175">
                  <a:moveTo>
                    <a:pt x="1485925" y="0"/>
                  </a:moveTo>
                  <a:lnTo>
                    <a:pt x="0" y="2416073"/>
                  </a:lnTo>
                </a:path>
              </a:pathLst>
            </a:custGeom>
            <a:ln w="9525">
              <a:solidFill>
                <a:srgbClr val="D20509"/>
              </a:solidFill>
            </a:ln>
          </p:spPr>
          <p:txBody>
            <a:bodyPr wrap="square" lIns="0" tIns="0" rIns="0" bIns="0" rtlCol="0"/>
            <a:lstStyle/>
            <a:p>
              <a:endParaRPr/>
            </a:p>
          </p:txBody>
        </p:sp>
        <p:sp>
          <p:nvSpPr>
            <p:cNvPr id="18" name="object 12">
              <a:extLst>
                <a:ext uri="{FF2B5EF4-FFF2-40B4-BE49-F238E27FC236}">
                  <a16:creationId xmlns:a16="http://schemas.microsoft.com/office/drawing/2014/main" id="{11530E2D-356D-81DF-EFB7-70CFF964F2FE}"/>
                </a:ext>
              </a:extLst>
            </p:cNvPr>
            <p:cNvSpPr/>
            <p:nvPr/>
          </p:nvSpPr>
          <p:spPr>
            <a:xfrm>
              <a:off x="6109712" y="1996439"/>
              <a:ext cx="1407160" cy="1768475"/>
            </a:xfrm>
            <a:custGeom>
              <a:avLst/>
              <a:gdLst/>
              <a:ahLst/>
              <a:cxnLst/>
              <a:rect l="l" t="t" r="r" b="b"/>
              <a:pathLst>
                <a:path w="1407159" h="1768475">
                  <a:moveTo>
                    <a:pt x="1406918" y="0"/>
                  </a:moveTo>
                  <a:lnTo>
                    <a:pt x="0" y="1768005"/>
                  </a:lnTo>
                </a:path>
              </a:pathLst>
            </a:custGeom>
            <a:ln w="9525">
              <a:solidFill>
                <a:srgbClr val="D20509"/>
              </a:solidFill>
            </a:ln>
          </p:spPr>
          <p:txBody>
            <a:bodyPr wrap="square" lIns="0" tIns="0" rIns="0" bIns="0" rtlCol="0"/>
            <a:lstStyle/>
            <a:p>
              <a:endParaRPr/>
            </a:p>
          </p:txBody>
        </p:sp>
        <p:sp>
          <p:nvSpPr>
            <p:cNvPr id="19" name="object 13">
              <a:extLst>
                <a:ext uri="{FF2B5EF4-FFF2-40B4-BE49-F238E27FC236}">
                  <a16:creationId xmlns:a16="http://schemas.microsoft.com/office/drawing/2014/main" id="{55517599-8B50-B314-A09F-CCF12BF62197}"/>
                </a:ext>
              </a:extLst>
            </p:cNvPr>
            <p:cNvSpPr/>
            <p:nvPr/>
          </p:nvSpPr>
          <p:spPr>
            <a:xfrm>
              <a:off x="6109712" y="2211323"/>
              <a:ext cx="1598295" cy="1552575"/>
            </a:xfrm>
            <a:custGeom>
              <a:avLst/>
              <a:gdLst/>
              <a:ahLst/>
              <a:cxnLst/>
              <a:rect l="l" t="t" r="r" b="b"/>
              <a:pathLst>
                <a:path w="1598295" h="1552575">
                  <a:moveTo>
                    <a:pt x="1598269" y="0"/>
                  </a:moveTo>
                  <a:lnTo>
                    <a:pt x="0" y="1551978"/>
                  </a:lnTo>
                </a:path>
              </a:pathLst>
            </a:custGeom>
            <a:ln w="9525">
              <a:solidFill>
                <a:srgbClr val="D20509"/>
              </a:solidFill>
            </a:ln>
          </p:spPr>
          <p:txBody>
            <a:bodyPr wrap="square" lIns="0" tIns="0" rIns="0" bIns="0" rtlCol="0"/>
            <a:lstStyle/>
            <a:p>
              <a:endParaRPr/>
            </a:p>
          </p:txBody>
        </p:sp>
        <p:sp>
          <p:nvSpPr>
            <p:cNvPr id="20" name="object 14">
              <a:extLst>
                <a:ext uri="{FF2B5EF4-FFF2-40B4-BE49-F238E27FC236}">
                  <a16:creationId xmlns:a16="http://schemas.microsoft.com/office/drawing/2014/main" id="{8626905C-966B-A436-2342-C198889B91C5}"/>
                </a:ext>
              </a:extLst>
            </p:cNvPr>
            <p:cNvSpPr/>
            <p:nvPr/>
          </p:nvSpPr>
          <p:spPr>
            <a:xfrm>
              <a:off x="6109710" y="2572511"/>
              <a:ext cx="2018664" cy="1192530"/>
            </a:xfrm>
            <a:custGeom>
              <a:avLst/>
              <a:gdLst/>
              <a:ahLst/>
              <a:cxnLst/>
              <a:rect l="l" t="t" r="r" b="b"/>
              <a:pathLst>
                <a:path w="2018665" h="1192529">
                  <a:moveTo>
                    <a:pt x="2018360" y="0"/>
                  </a:moveTo>
                  <a:lnTo>
                    <a:pt x="0" y="1191933"/>
                  </a:lnTo>
                </a:path>
              </a:pathLst>
            </a:custGeom>
            <a:ln w="9525">
              <a:solidFill>
                <a:srgbClr val="D20509"/>
              </a:solidFill>
            </a:ln>
          </p:spPr>
          <p:txBody>
            <a:bodyPr wrap="square" lIns="0" tIns="0" rIns="0" bIns="0" rtlCol="0"/>
            <a:lstStyle/>
            <a:p>
              <a:endParaRPr/>
            </a:p>
          </p:txBody>
        </p:sp>
        <p:sp>
          <p:nvSpPr>
            <p:cNvPr id="21" name="object 15">
              <a:extLst>
                <a:ext uri="{FF2B5EF4-FFF2-40B4-BE49-F238E27FC236}">
                  <a16:creationId xmlns:a16="http://schemas.microsoft.com/office/drawing/2014/main" id="{EED8FF7D-DE88-0301-A232-9BAD8C2338F9}"/>
                </a:ext>
              </a:extLst>
            </p:cNvPr>
            <p:cNvSpPr/>
            <p:nvPr/>
          </p:nvSpPr>
          <p:spPr>
            <a:xfrm>
              <a:off x="6109709" y="2958083"/>
              <a:ext cx="2279650" cy="805180"/>
            </a:xfrm>
            <a:custGeom>
              <a:avLst/>
              <a:gdLst/>
              <a:ahLst/>
              <a:cxnLst/>
              <a:rect l="l" t="t" r="r" b="b"/>
              <a:pathLst>
                <a:path w="2279650" h="805179">
                  <a:moveTo>
                    <a:pt x="2279243" y="0"/>
                  </a:moveTo>
                  <a:lnTo>
                    <a:pt x="0" y="805141"/>
                  </a:lnTo>
                </a:path>
              </a:pathLst>
            </a:custGeom>
            <a:ln w="9524">
              <a:solidFill>
                <a:srgbClr val="D20509"/>
              </a:solidFill>
            </a:ln>
          </p:spPr>
          <p:txBody>
            <a:bodyPr wrap="square" lIns="0" tIns="0" rIns="0" bIns="0" rtlCol="0"/>
            <a:lstStyle/>
            <a:p>
              <a:endParaRPr/>
            </a:p>
          </p:txBody>
        </p:sp>
        <p:sp>
          <p:nvSpPr>
            <p:cNvPr id="22" name="object 16">
              <a:extLst>
                <a:ext uri="{FF2B5EF4-FFF2-40B4-BE49-F238E27FC236}">
                  <a16:creationId xmlns:a16="http://schemas.microsoft.com/office/drawing/2014/main" id="{6DD2BE2B-7CEF-8097-11BF-858F50C0BAE7}"/>
                </a:ext>
              </a:extLst>
            </p:cNvPr>
            <p:cNvSpPr/>
            <p:nvPr/>
          </p:nvSpPr>
          <p:spPr>
            <a:xfrm>
              <a:off x="6109709" y="3764279"/>
              <a:ext cx="1635760" cy="152400"/>
            </a:xfrm>
            <a:custGeom>
              <a:avLst/>
              <a:gdLst/>
              <a:ahLst/>
              <a:cxnLst/>
              <a:rect l="l" t="t" r="r" b="b"/>
              <a:pathLst>
                <a:path w="1635759" h="152400">
                  <a:moveTo>
                    <a:pt x="1635544" y="152400"/>
                  </a:moveTo>
                  <a:lnTo>
                    <a:pt x="0" y="0"/>
                  </a:lnTo>
                </a:path>
              </a:pathLst>
            </a:custGeom>
            <a:ln w="9525">
              <a:solidFill>
                <a:srgbClr val="D20509"/>
              </a:solidFill>
            </a:ln>
          </p:spPr>
          <p:txBody>
            <a:bodyPr wrap="square" lIns="0" tIns="0" rIns="0" bIns="0" rtlCol="0"/>
            <a:lstStyle/>
            <a:p>
              <a:endParaRPr/>
            </a:p>
          </p:txBody>
        </p:sp>
        <p:sp>
          <p:nvSpPr>
            <p:cNvPr id="23" name="object 17">
              <a:extLst>
                <a:ext uri="{FF2B5EF4-FFF2-40B4-BE49-F238E27FC236}">
                  <a16:creationId xmlns:a16="http://schemas.microsoft.com/office/drawing/2014/main" id="{C0F915D4-3ECF-D454-3111-62D9660E72E4}"/>
                </a:ext>
              </a:extLst>
            </p:cNvPr>
            <p:cNvSpPr/>
            <p:nvPr/>
          </p:nvSpPr>
          <p:spPr>
            <a:xfrm>
              <a:off x="6109712" y="3764283"/>
              <a:ext cx="1407160" cy="648335"/>
            </a:xfrm>
            <a:custGeom>
              <a:avLst/>
              <a:gdLst/>
              <a:ahLst/>
              <a:cxnLst/>
              <a:rect l="l" t="t" r="r" b="b"/>
              <a:pathLst>
                <a:path w="1407159" h="648335">
                  <a:moveTo>
                    <a:pt x="1406918" y="648068"/>
                  </a:moveTo>
                  <a:lnTo>
                    <a:pt x="0" y="0"/>
                  </a:lnTo>
                </a:path>
              </a:pathLst>
            </a:custGeom>
            <a:ln w="9525">
              <a:solidFill>
                <a:srgbClr val="D20509"/>
              </a:solidFill>
            </a:ln>
          </p:spPr>
          <p:txBody>
            <a:bodyPr wrap="square" lIns="0" tIns="0" rIns="0" bIns="0" rtlCol="0"/>
            <a:lstStyle/>
            <a:p>
              <a:endParaRPr/>
            </a:p>
          </p:txBody>
        </p:sp>
        <p:sp>
          <p:nvSpPr>
            <p:cNvPr id="24" name="object 18">
              <a:extLst>
                <a:ext uri="{FF2B5EF4-FFF2-40B4-BE49-F238E27FC236}">
                  <a16:creationId xmlns:a16="http://schemas.microsoft.com/office/drawing/2014/main" id="{457D611E-0D42-5E78-958E-617162AF3963}"/>
                </a:ext>
              </a:extLst>
            </p:cNvPr>
            <p:cNvSpPr/>
            <p:nvPr/>
          </p:nvSpPr>
          <p:spPr>
            <a:xfrm>
              <a:off x="6109712" y="3764283"/>
              <a:ext cx="1407160" cy="382905"/>
            </a:xfrm>
            <a:custGeom>
              <a:avLst/>
              <a:gdLst/>
              <a:ahLst/>
              <a:cxnLst/>
              <a:rect l="l" t="t" r="r" b="b"/>
              <a:pathLst>
                <a:path w="1407159" h="382904">
                  <a:moveTo>
                    <a:pt x="1406918" y="382689"/>
                  </a:moveTo>
                  <a:lnTo>
                    <a:pt x="0" y="0"/>
                  </a:lnTo>
                </a:path>
              </a:pathLst>
            </a:custGeom>
            <a:ln w="9525">
              <a:solidFill>
                <a:srgbClr val="D20509"/>
              </a:solidFill>
            </a:ln>
          </p:spPr>
          <p:txBody>
            <a:bodyPr wrap="square" lIns="0" tIns="0" rIns="0" bIns="0" rtlCol="0"/>
            <a:lstStyle/>
            <a:p>
              <a:endParaRPr/>
            </a:p>
          </p:txBody>
        </p:sp>
        <p:sp>
          <p:nvSpPr>
            <p:cNvPr id="25" name="object 19">
              <a:extLst>
                <a:ext uri="{FF2B5EF4-FFF2-40B4-BE49-F238E27FC236}">
                  <a16:creationId xmlns:a16="http://schemas.microsoft.com/office/drawing/2014/main" id="{D283C2E9-F316-2DA1-00CC-F15E4CAC2A2E}"/>
                </a:ext>
              </a:extLst>
            </p:cNvPr>
            <p:cNvSpPr/>
            <p:nvPr/>
          </p:nvSpPr>
          <p:spPr>
            <a:xfrm>
              <a:off x="6109709" y="3764283"/>
              <a:ext cx="1635760" cy="230504"/>
            </a:xfrm>
            <a:custGeom>
              <a:avLst/>
              <a:gdLst/>
              <a:ahLst/>
              <a:cxnLst/>
              <a:rect l="l" t="t" r="r" b="b"/>
              <a:pathLst>
                <a:path w="1635759" h="230504">
                  <a:moveTo>
                    <a:pt x="1635544" y="230289"/>
                  </a:moveTo>
                  <a:lnTo>
                    <a:pt x="0" y="0"/>
                  </a:lnTo>
                </a:path>
              </a:pathLst>
            </a:custGeom>
            <a:ln w="9525">
              <a:solidFill>
                <a:srgbClr val="D20509"/>
              </a:solidFill>
            </a:ln>
          </p:spPr>
          <p:txBody>
            <a:bodyPr wrap="square" lIns="0" tIns="0" rIns="0" bIns="0" rtlCol="0"/>
            <a:lstStyle/>
            <a:p>
              <a:endParaRPr/>
            </a:p>
          </p:txBody>
        </p:sp>
        <p:sp>
          <p:nvSpPr>
            <p:cNvPr id="26" name="object 20">
              <a:extLst>
                <a:ext uri="{FF2B5EF4-FFF2-40B4-BE49-F238E27FC236}">
                  <a16:creationId xmlns:a16="http://schemas.microsoft.com/office/drawing/2014/main" id="{1B264F7A-A145-F1DE-8C6C-5278EBB71C97}"/>
                </a:ext>
              </a:extLst>
            </p:cNvPr>
            <p:cNvSpPr/>
            <p:nvPr/>
          </p:nvSpPr>
          <p:spPr>
            <a:xfrm>
              <a:off x="6109710" y="3764274"/>
              <a:ext cx="1904364" cy="360045"/>
            </a:xfrm>
            <a:custGeom>
              <a:avLst/>
              <a:gdLst/>
              <a:ahLst/>
              <a:cxnLst/>
              <a:rect l="l" t="t" r="r" b="b"/>
              <a:pathLst>
                <a:path w="1904365" h="360045">
                  <a:moveTo>
                    <a:pt x="1904047" y="360045"/>
                  </a:moveTo>
                  <a:lnTo>
                    <a:pt x="0" y="0"/>
                  </a:lnTo>
                </a:path>
              </a:pathLst>
            </a:custGeom>
            <a:ln w="9525">
              <a:solidFill>
                <a:srgbClr val="D20509"/>
              </a:solidFill>
            </a:ln>
          </p:spPr>
          <p:txBody>
            <a:bodyPr wrap="square" lIns="0" tIns="0" rIns="0" bIns="0" rtlCol="0"/>
            <a:lstStyle/>
            <a:p>
              <a:endParaRPr/>
            </a:p>
          </p:txBody>
        </p:sp>
      </p:grpSp>
      <p:grpSp>
        <p:nvGrpSpPr>
          <p:cNvPr id="31" name="Group 30">
            <a:extLst>
              <a:ext uri="{FF2B5EF4-FFF2-40B4-BE49-F238E27FC236}">
                <a16:creationId xmlns:a16="http://schemas.microsoft.com/office/drawing/2014/main" id="{28A8E661-288F-27B5-D597-D274B38AE452}"/>
              </a:ext>
            </a:extLst>
          </p:cNvPr>
          <p:cNvGrpSpPr/>
          <p:nvPr/>
        </p:nvGrpSpPr>
        <p:grpSpPr>
          <a:xfrm>
            <a:off x="955371" y="883477"/>
            <a:ext cx="4605980" cy="538843"/>
            <a:chOff x="-2197195" y="1289152"/>
            <a:chExt cx="4919013" cy="538843"/>
          </a:xfrm>
          <a:solidFill>
            <a:srgbClr val="005463"/>
          </a:solidFill>
        </p:grpSpPr>
        <p:sp>
          <p:nvSpPr>
            <p:cNvPr id="28" name="Rectangle 27">
              <a:extLst>
                <a:ext uri="{FF2B5EF4-FFF2-40B4-BE49-F238E27FC236}">
                  <a16:creationId xmlns:a16="http://schemas.microsoft.com/office/drawing/2014/main" id="{F11B0F66-2926-6DA1-A42C-8C9BBF03EF43}"/>
                </a:ext>
              </a:extLst>
            </p:cNvPr>
            <p:cNvSpPr/>
            <p:nvPr/>
          </p:nvSpPr>
          <p:spPr>
            <a:xfrm>
              <a:off x="-2197195" y="1289152"/>
              <a:ext cx="4919013" cy="538843"/>
            </a:xfrm>
            <a:prstGeom prst="rect">
              <a:avLst/>
            </a:prstGeom>
            <a:grpFill/>
          </p:spPr>
          <p:style>
            <a:lnRef idx="3">
              <a:schemeClr val="lt1"/>
            </a:lnRef>
            <a:fillRef idx="1">
              <a:schemeClr val="accent1"/>
            </a:fillRef>
            <a:effectRef idx="1">
              <a:schemeClr val="accent1"/>
            </a:effectRef>
            <a:fontRef idx="minor">
              <a:schemeClr val="lt1"/>
            </a:fontRef>
          </p:style>
          <p:txBody>
            <a:bodyPr rtlCol="0" anchor="ctr"/>
            <a:lstStyle/>
            <a:p>
              <a:pPr algn="ctr"/>
              <a:endParaRPr lang="vi-VN" sz="1200"/>
            </a:p>
          </p:txBody>
        </p:sp>
        <p:sp>
          <p:nvSpPr>
            <p:cNvPr id="30" name="TextBox 29">
              <a:extLst>
                <a:ext uri="{FF2B5EF4-FFF2-40B4-BE49-F238E27FC236}">
                  <a16:creationId xmlns:a16="http://schemas.microsoft.com/office/drawing/2014/main" id="{8D43BAD5-6ED1-5B83-80F5-F93B83169BD6}"/>
                </a:ext>
              </a:extLst>
            </p:cNvPr>
            <p:cNvSpPr txBox="1"/>
            <p:nvPr/>
          </p:nvSpPr>
          <p:spPr>
            <a:xfrm>
              <a:off x="-2098355" y="1406864"/>
              <a:ext cx="4412711" cy="276999"/>
            </a:xfrm>
            <a:prstGeom prst="rect">
              <a:avLst/>
            </a:prstGeom>
            <a:grpFill/>
          </p:spPr>
          <p:txBody>
            <a:bodyPr wrap="square" rtlCol="0" anchor="ctr">
              <a:spAutoFit/>
            </a:bodyPr>
            <a:lstStyle/>
            <a:p>
              <a:r>
                <a:rPr lang="en-US" sz="1200" err="1">
                  <a:solidFill>
                    <a:schemeClr val="bg1"/>
                  </a:solidFill>
                  <a:latin typeface="Arial" panose="020B0604020202020204" pitchFamily="34" charset="0"/>
                  <a:ea typeface="Montserrat"/>
                  <a:cs typeface="Arial" panose="020B0604020202020204" pitchFamily="34" charset="0"/>
                  <a:sym typeface="Montserrat"/>
                </a:rPr>
                <a:t>Miền</a:t>
              </a:r>
              <a:r>
                <a:rPr lang="en-US" sz="1200">
                  <a:solidFill>
                    <a:schemeClr val="bg1"/>
                  </a:solidFill>
                  <a:latin typeface="Arial" panose="020B0604020202020204" pitchFamily="34" charset="0"/>
                  <a:ea typeface="Montserrat"/>
                  <a:cs typeface="Arial" panose="020B0604020202020204" pitchFamily="34" charset="0"/>
                  <a:sym typeface="Montserrat"/>
                </a:rPr>
                <a:t> </a:t>
              </a:r>
              <a:r>
                <a:rPr lang="en-US" sz="1200" err="1">
                  <a:solidFill>
                    <a:schemeClr val="bg1"/>
                  </a:solidFill>
                  <a:latin typeface="Arial" panose="020B0604020202020204" pitchFamily="34" charset="0"/>
                  <a:ea typeface="Montserrat"/>
                  <a:cs typeface="Arial" panose="020B0604020202020204" pitchFamily="34" charset="0"/>
                  <a:sym typeface="Montserrat"/>
                </a:rPr>
                <a:t>Bắc</a:t>
              </a:r>
              <a:r>
                <a:rPr lang="en-US" sz="1200">
                  <a:solidFill>
                    <a:schemeClr val="bg1"/>
                  </a:solidFill>
                  <a:latin typeface="Arial" panose="020B0604020202020204" pitchFamily="34" charset="0"/>
                  <a:ea typeface="Montserrat"/>
                  <a:cs typeface="Arial" panose="020B0604020202020204" pitchFamily="34" charset="0"/>
                  <a:sym typeface="Montserrat"/>
                </a:rPr>
                <a:t> (02): Hà Nội, </a:t>
              </a:r>
              <a:r>
                <a:rPr lang="en-US" sz="1200" err="1">
                  <a:solidFill>
                    <a:schemeClr val="bg1"/>
                  </a:solidFill>
                  <a:latin typeface="Arial" panose="020B0604020202020204" pitchFamily="34" charset="0"/>
                  <a:ea typeface="Montserrat"/>
                  <a:cs typeface="Arial" panose="020B0604020202020204" pitchFamily="34" charset="0"/>
                  <a:sym typeface="Montserrat"/>
                </a:rPr>
                <a:t>Hưng</a:t>
              </a:r>
              <a:r>
                <a:rPr lang="en-US" sz="1200">
                  <a:solidFill>
                    <a:schemeClr val="bg1"/>
                  </a:solidFill>
                  <a:latin typeface="Arial" panose="020B0604020202020204" pitchFamily="34" charset="0"/>
                  <a:ea typeface="Montserrat"/>
                  <a:cs typeface="Arial" panose="020B0604020202020204" pitchFamily="34" charset="0"/>
                  <a:sym typeface="Montserrat"/>
                </a:rPr>
                <a:t> </a:t>
              </a:r>
              <a:r>
                <a:rPr lang="en-US" sz="1200" err="1">
                  <a:solidFill>
                    <a:schemeClr val="bg1"/>
                  </a:solidFill>
                  <a:latin typeface="Arial" panose="020B0604020202020204" pitchFamily="34" charset="0"/>
                  <a:ea typeface="Montserrat"/>
                  <a:cs typeface="Arial" panose="020B0604020202020204" pitchFamily="34" charset="0"/>
                  <a:sym typeface="Montserrat"/>
                </a:rPr>
                <a:t>Yên</a:t>
              </a:r>
              <a:r>
                <a:rPr lang="en-US" sz="1200" b="1">
                  <a:solidFill>
                    <a:schemeClr val="bg1"/>
                  </a:solidFill>
                  <a:latin typeface="Arial" panose="020B0604020202020204" pitchFamily="34" charset="0"/>
                  <a:ea typeface="Montserrat"/>
                  <a:cs typeface="Arial" panose="020B0604020202020204" pitchFamily="34" charset="0"/>
                  <a:sym typeface="Montserrat"/>
                </a:rPr>
                <a:t>.</a:t>
              </a:r>
              <a:endParaRPr lang="vi-VN" sz="1200" b="1">
                <a:solidFill>
                  <a:schemeClr val="bg1"/>
                </a:solidFill>
                <a:latin typeface="Arial" panose="020B0604020202020204" pitchFamily="34" charset="0"/>
                <a:ea typeface="Montserrat"/>
                <a:cs typeface="Arial" panose="020B0604020202020204" pitchFamily="34" charset="0"/>
                <a:sym typeface="Montserrat"/>
              </a:endParaRPr>
            </a:p>
          </p:txBody>
        </p:sp>
      </p:grpSp>
      <p:grpSp>
        <p:nvGrpSpPr>
          <p:cNvPr id="32" name="Group 31">
            <a:extLst>
              <a:ext uri="{FF2B5EF4-FFF2-40B4-BE49-F238E27FC236}">
                <a16:creationId xmlns:a16="http://schemas.microsoft.com/office/drawing/2014/main" id="{B96EACDD-9903-A36B-FEE1-A5920F0A7F9B}"/>
              </a:ext>
            </a:extLst>
          </p:cNvPr>
          <p:cNvGrpSpPr/>
          <p:nvPr/>
        </p:nvGrpSpPr>
        <p:grpSpPr>
          <a:xfrm>
            <a:off x="961632" y="1572723"/>
            <a:ext cx="4599719" cy="505339"/>
            <a:chOff x="328168" y="4208413"/>
            <a:chExt cx="7262111" cy="799806"/>
          </a:xfrm>
          <a:solidFill>
            <a:srgbClr val="005463"/>
          </a:solidFill>
        </p:grpSpPr>
        <p:sp>
          <p:nvSpPr>
            <p:cNvPr id="33" name="Rectangle 32">
              <a:extLst>
                <a:ext uri="{FF2B5EF4-FFF2-40B4-BE49-F238E27FC236}">
                  <a16:creationId xmlns:a16="http://schemas.microsoft.com/office/drawing/2014/main" id="{0A8D8393-C7F4-C0C6-4F5A-D6AE825C79E6}"/>
                </a:ext>
              </a:extLst>
            </p:cNvPr>
            <p:cNvSpPr/>
            <p:nvPr/>
          </p:nvSpPr>
          <p:spPr>
            <a:xfrm>
              <a:off x="328168" y="4208413"/>
              <a:ext cx="7262111" cy="799806"/>
            </a:xfrm>
            <a:prstGeom prst="rect">
              <a:avLst/>
            </a:prstGeom>
            <a:grpFill/>
          </p:spPr>
          <p:style>
            <a:lnRef idx="3">
              <a:schemeClr val="lt1"/>
            </a:lnRef>
            <a:fillRef idx="1">
              <a:schemeClr val="accent1"/>
            </a:fillRef>
            <a:effectRef idx="1">
              <a:schemeClr val="accent1"/>
            </a:effectRef>
            <a:fontRef idx="minor">
              <a:schemeClr val="lt1"/>
            </a:fontRef>
          </p:style>
          <p:txBody>
            <a:bodyPr rtlCol="0" anchor="ctr"/>
            <a:lstStyle/>
            <a:p>
              <a:pPr algn="ctr"/>
              <a:endParaRPr lang="vi-VN"/>
            </a:p>
          </p:txBody>
        </p:sp>
        <p:sp>
          <p:nvSpPr>
            <p:cNvPr id="34" name="TextBox 33">
              <a:extLst>
                <a:ext uri="{FF2B5EF4-FFF2-40B4-BE49-F238E27FC236}">
                  <a16:creationId xmlns:a16="http://schemas.microsoft.com/office/drawing/2014/main" id="{5AC68E36-AF33-D14B-ABF0-CED59BCC392B}"/>
                </a:ext>
              </a:extLst>
            </p:cNvPr>
            <p:cNvSpPr txBox="1"/>
            <p:nvPr/>
          </p:nvSpPr>
          <p:spPr>
            <a:xfrm>
              <a:off x="464402" y="4397034"/>
              <a:ext cx="6932350" cy="438410"/>
            </a:xfrm>
            <a:prstGeom prst="rect">
              <a:avLst/>
            </a:prstGeom>
            <a:grpFill/>
          </p:spPr>
          <p:txBody>
            <a:bodyPr wrap="square" rtlCol="0" anchor="ctr">
              <a:spAutoFit/>
            </a:bodyPr>
            <a:lstStyle/>
            <a:p>
              <a:r>
                <a:rPr lang="en-US" sz="1200" err="1">
                  <a:solidFill>
                    <a:schemeClr val="bg1"/>
                  </a:solidFill>
                  <a:latin typeface="Arial" panose="020B0604020202020204" pitchFamily="34" charset="0"/>
                  <a:ea typeface="Montserrat"/>
                  <a:cs typeface="Arial" panose="020B0604020202020204" pitchFamily="34" charset="0"/>
                  <a:sym typeface="Montserrat"/>
                </a:rPr>
                <a:t>Miền</a:t>
              </a:r>
              <a:r>
                <a:rPr lang="en-US" sz="1200">
                  <a:solidFill>
                    <a:schemeClr val="bg1"/>
                  </a:solidFill>
                  <a:latin typeface="Arial" panose="020B0604020202020204" pitchFamily="34" charset="0"/>
                  <a:ea typeface="Montserrat"/>
                  <a:cs typeface="Arial" panose="020B0604020202020204" pitchFamily="34" charset="0"/>
                  <a:sym typeface="Montserrat"/>
                </a:rPr>
                <a:t> Trung (03): </a:t>
              </a:r>
              <a:r>
                <a:rPr lang="en-US" sz="1200" err="1">
                  <a:solidFill>
                    <a:schemeClr val="bg1"/>
                  </a:solidFill>
                  <a:latin typeface="Arial" panose="020B0604020202020204" pitchFamily="34" charset="0"/>
                  <a:ea typeface="Montserrat"/>
                  <a:cs typeface="Arial" panose="020B0604020202020204" pitchFamily="34" charset="0"/>
                  <a:sym typeface="Montserrat"/>
                </a:rPr>
                <a:t>Đà</a:t>
              </a:r>
              <a:r>
                <a:rPr lang="en-US" sz="1200">
                  <a:solidFill>
                    <a:schemeClr val="bg1"/>
                  </a:solidFill>
                  <a:latin typeface="Arial" panose="020B0604020202020204" pitchFamily="34" charset="0"/>
                  <a:ea typeface="Montserrat"/>
                  <a:cs typeface="Arial" panose="020B0604020202020204" pitchFamily="34" charset="0"/>
                  <a:sym typeface="Montserrat"/>
                </a:rPr>
                <a:t> </a:t>
              </a:r>
              <a:r>
                <a:rPr lang="en-US" sz="1200" err="1">
                  <a:solidFill>
                    <a:schemeClr val="bg1"/>
                  </a:solidFill>
                  <a:latin typeface="Arial" panose="020B0604020202020204" pitchFamily="34" charset="0"/>
                  <a:ea typeface="Montserrat"/>
                  <a:cs typeface="Arial" panose="020B0604020202020204" pitchFamily="34" charset="0"/>
                  <a:sym typeface="Montserrat"/>
                </a:rPr>
                <a:t>Nẵng</a:t>
              </a:r>
              <a:r>
                <a:rPr lang="en-US" sz="1200">
                  <a:solidFill>
                    <a:schemeClr val="bg1"/>
                  </a:solidFill>
                  <a:latin typeface="Arial" panose="020B0604020202020204" pitchFamily="34" charset="0"/>
                  <a:ea typeface="Montserrat"/>
                  <a:cs typeface="Arial" panose="020B0604020202020204" pitchFamily="34" charset="0"/>
                  <a:sym typeface="Montserrat"/>
                </a:rPr>
                <a:t>, </a:t>
              </a:r>
              <a:r>
                <a:rPr lang="en-US" sz="1200" err="1">
                  <a:solidFill>
                    <a:schemeClr val="bg1"/>
                  </a:solidFill>
                  <a:latin typeface="Arial" panose="020B0604020202020204" pitchFamily="34" charset="0"/>
                  <a:ea typeface="Montserrat"/>
                  <a:cs typeface="Arial" panose="020B0604020202020204" pitchFamily="34" charset="0"/>
                  <a:sym typeface="Montserrat"/>
                </a:rPr>
                <a:t>Quảng</a:t>
              </a:r>
              <a:r>
                <a:rPr lang="en-US" sz="1200">
                  <a:solidFill>
                    <a:schemeClr val="bg1"/>
                  </a:solidFill>
                  <a:latin typeface="Arial" panose="020B0604020202020204" pitchFamily="34" charset="0"/>
                  <a:ea typeface="Montserrat"/>
                  <a:cs typeface="Arial" panose="020B0604020202020204" pitchFamily="34" charset="0"/>
                  <a:sym typeface="Montserrat"/>
                </a:rPr>
                <a:t> </a:t>
              </a:r>
              <a:r>
                <a:rPr lang="en-US" sz="1200" err="1">
                  <a:solidFill>
                    <a:schemeClr val="bg1"/>
                  </a:solidFill>
                  <a:latin typeface="Arial" panose="020B0604020202020204" pitchFamily="34" charset="0"/>
                  <a:ea typeface="Montserrat"/>
                  <a:cs typeface="Arial" panose="020B0604020202020204" pitchFamily="34" charset="0"/>
                  <a:sym typeface="Montserrat"/>
                </a:rPr>
                <a:t>Ngãi</a:t>
              </a:r>
              <a:r>
                <a:rPr lang="en-US" sz="1200">
                  <a:solidFill>
                    <a:schemeClr val="bg1"/>
                  </a:solidFill>
                  <a:latin typeface="Arial" panose="020B0604020202020204" pitchFamily="34" charset="0"/>
                  <a:ea typeface="Montserrat"/>
                  <a:cs typeface="Arial" panose="020B0604020202020204" pitchFamily="34" charset="0"/>
                  <a:sym typeface="Montserrat"/>
                </a:rPr>
                <a:t>, Gia Lai (Bình Định).</a:t>
              </a:r>
            </a:p>
          </p:txBody>
        </p:sp>
      </p:grpSp>
      <p:grpSp>
        <p:nvGrpSpPr>
          <p:cNvPr id="35" name="Group 34">
            <a:extLst>
              <a:ext uri="{FF2B5EF4-FFF2-40B4-BE49-F238E27FC236}">
                <a16:creationId xmlns:a16="http://schemas.microsoft.com/office/drawing/2014/main" id="{E02CA250-EC73-BCC9-BEEB-ECC0680BB43D}"/>
              </a:ext>
            </a:extLst>
          </p:cNvPr>
          <p:cNvGrpSpPr/>
          <p:nvPr/>
        </p:nvGrpSpPr>
        <p:grpSpPr>
          <a:xfrm>
            <a:off x="967741" y="2249092"/>
            <a:ext cx="4593610" cy="648336"/>
            <a:chOff x="327749" y="3993689"/>
            <a:chExt cx="8056741" cy="901051"/>
          </a:xfrm>
          <a:solidFill>
            <a:srgbClr val="005463"/>
          </a:solidFill>
        </p:grpSpPr>
        <p:sp>
          <p:nvSpPr>
            <p:cNvPr id="36" name="Rectangle 35">
              <a:extLst>
                <a:ext uri="{FF2B5EF4-FFF2-40B4-BE49-F238E27FC236}">
                  <a16:creationId xmlns:a16="http://schemas.microsoft.com/office/drawing/2014/main" id="{8ACB3645-FA52-FD36-FF85-54ED749BFFCB}"/>
                </a:ext>
              </a:extLst>
            </p:cNvPr>
            <p:cNvSpPr/>
            <p:nvPr/>
          </p:nvSpPr>
          <p:spPr>
            <a:xfrm>
              <a:off x="327749" y="3993689"/>
              <a:ext cx="8056741" cy="901051"/>
            </a:xfrm>
            <a:prstGeom prst="rect">
              <a:avLst/>
            </a:prstGeom>
            <a:grpFill/>
          </p:spPr>
          <p:style>
            <a:lnRef idx="3">
              <a:schemeClr val="lt1"/>
            </a:lnRef>
            <a:fillRef idx="1">
              <a:schemeClr val="accent1"/>
            </a:fillRef>
            <a:effectRef idx="1">
              <a:schemeClr val="accent1"/>
            </a:effectRef>
            <a:fontRef idx="minor">
              <a:schemeClr val="lt1"/>
            </a:fontRef>
          </p:style>
          <p:txBody>
            <a:bodyPr rtlCol="0" anchor="ctr"/>
            <a:lstStyle/>
            <a:p>
              <a:pPr algn="ctr"/>
              <a:endParaRPr lang="vi-VN"/>
            </a:p>
          </p:txBody>
        </p:sp>
        <p:sp>
          <p:nvSpPr>
            <p:cNvPr id="37" name="TextBox 36">
              <a:extLst>
                <a:ext uri="{FF2B5EF4-FFF2-40B4-BE49-F238E27FC236}">
                  <a16:creationId xmlns:a16="http://schemas.microsoft.com/office/drawing/2014/main" id="{2CD33E96-F11D-DEAD-E61F-31729A1A604C}"/>
                </a:ext>
              </a:extLst>
            </p:cNvPr>
            <p:cNvSpPr txBox="1"/>
            <p:nvPr/>
          </p:nvSpPr>
          <p:spPr>
            <a:xfrm>
              <a:off x="468378" y="4151616"/>
              <a:ext cx="7727313" cy="676105"/>
            </a:xfrm>
            <a:prstGeom prst="rect">
              <a:avLst/>
            </a:prstGeom>
            <a:grpFill/>
          </p:spPr>
          <p:txBody>
            <a:bodyPr wrap="square" rtlCol="0" anchor="ctr">
              <a:spAutoFit/>
            </a:bodyPr>
            <a:lstStyle/>
            <a:p>
              <a:pPr>
                <a:lnSpc>
                  <a:spcPts val="1600"/>
                </a:lnSpc>
              </a:pPr>
              <a:r>
                <a:rPr lang="vi-VN" sz="1200">
                  <a:solidFill>
                    <a:schemeClr val="bg1"/>
                  </a:solidFill>
                  <a:latin typeface="Arial" panose="020B0604020202020204" pitchFamily="34" charset="0"/>
                  <a:ea typeface="Montserrat"/>
                  <a:cs typeface="Arial" panose="020B0604020202020204" pitchFamily="34" charset="0"/>
                  <a:sym typeface="Montserrat"/>
                </a:rPr>
                <a:t>Miền Nam (06): </a:t>
              </a:r>
              <a:r>
                <a:rPr lang="vi-VN" sz="1200">
                  <a:solidFill>
                    <a:schemeClr val="bg1"/>
                  </a:solidFill>
                  <a:ea typeface="Montserrat"/>
                  <a:cs typeface="Arial" panose="020B0604020202020204" pitchFamily="34" charset="0"/>
                  <a:sym typeface="Montserrat"/>
                </a:rPr>
                <a:t>TP Hồ Chí Minh,</a:t>
              </a:r>
              <a:r>
                <a:rPr lang="en-US" sz="1200">
                  <a:solidFill>
                    <a:schemeClr val="bg1"/>
                  </a:solidFill>
                  <a:latin typeface="Arial" panose="020B0604020202020204" pitchFamily="34" charset="0"/>
                  <a:ea typeface="Montserrat"/>
                  <a:cs typeface="Arial" panose="020B0604020202020204" pitchFamily="34" charset="0"/>
                  <a:sym typeface="Montserrat"/>
                </a:rPr>
                <a:t> </a:t>
              </a:r>
              <a:r>
                <a:rPr lang="vi-VN" sz="1200">
                  <a:solidFill>
                    <a:schemeClr val="bg1"/>
                  </a:solidFill>
                  <a:latin typeface="Arial" panose="020B0604020202020204" pitchFamily="34" charset="0"/>
                  <a:ea typeface="Montserrat"/>
                  <a:cs typeface="Arial" panose="020B0604020202020204" pitchFamily="34" charset="0"/>
                  <a:sym typeface="Montserrat"/>
                </a:rPr>
                <a:t>Bình Dương, </a:t>
              </a:r>
              <a:r>
                <a:rPr lang="en-US" sz="1200">
                  <a:solidFill>
                    <a:schemeClr val="bg1"/>
                  </a:solidFill>
                  <a:latin typeface="Arial" panose="020B0604020202020204" pitchFamily="34" charset="0"/>
                  <a:ea typeface="Montserrat"/>
                  <a:cs typeface="Arial" panose="020B0604020202020204" pitchFamily="34" charset="0"/>
                  <a:sym typeface="Montserrat"/>
                </a:rPr>
                <a:t>Đồng Tháp (</a:t>
              </a:r>
              <a:r>
                <a:rPr lang="vi-VN" sz="1200">
                  <a:solidFill>
                    <a:schemeClr val="bg1"/>
                  </a:solidFill>
                  <a:latin typeface="Arial" panose="020B0604020202020204" pitchFamily="34" charset="0"/>
                  <a:ea typeface="Montserrat"/>
                  <a:cs typeface="Arial" panose="020B0604020202020204" pitchFamily="34" charset="0"/>
                  <a:sym typeface="Montserrat"/>
                </a:rPr>
                <a:t>Tiề</a:t>
              </a:r>
              <a:r>
                <a:rPr lang="en-US" sz="1200">
                  <a:solidFill>
                    <a:schemeClr val="bg1"/>
                  </a:solidFill>
                  <a:latin typeface="Arial" panose="020B0604020202020204" pitchFamily="34" charset="0"/>
                  <a:ea typeface="Montserrat"/>
                  <a:cs typeface="Arial" panose="020B0604020202020204" pitchFamily="34" charset="0"/>
                  <a:sym typeface="Montserrat"/>
                </a:rPr>
                <a:t>n</a:t>
              </a:r>
              <a:r>
                <a:rPr lang="vi-VN" sz="1200">
                  <a:solidFill>
                    <a:schemeClr val="bg1"/>
                  </a:solidFill>
                  <a:latin typeface="Arial" panose="020B0604020202020204" pitchFamily="34" charset="0"/>
                  <a:ea typeface="Montserrat"/>
                  <a:cs typeface="Arial" panose="020B0604020202020204" pitchFamily="34" charset="0"/>
                  <a:sym typeface="Montserrat"/>
                </a:rPr>
                <a:t> Giang</a:t>
              </a:r>
              <a:r>
                <a:rPr lang="en-US" sz="1200">
                  <a:solidFill>
                    <a:schemeClr val="bg1"/>
                  </a:solidFill>
                  <a:latin typeface="Arial" panose="020B0604020202020204" pitchFamily="34" charset="0"/>
                  <a:ea typeface="Montserrat"/>
                  <a:cs typeface="Arial" panose="020B0604020202020204" pitchFamily="34" charset="0"/>
                  <a:sym typeface="Montserrat"/>
                </a:rPr>
                <a:t>)</a:t>
              </a:r>
              <a:r>
                <a:rPr lang="vi-VN" sz="1200">
                  <a:solidFill>
                    <a:schemeClr val="bg1"/>
                  </a:solidFill>
                  <a:latin typeface="Arial" panose="020B0604020202020204" pitchFamily="34" charset="0"/>
                  <a:ea typeface="Montserrat"/>
                  <a:cs typeface="Arial" panose="020B0604020202020204" pitchFamily="34" charset="0"/>
                  <a:sym typeface="Montserrat"/>
                </a:rPr>
                <a:t>,Vũng Tàu, Đồng Nai, Cần Thơ.</a:t>
              </a:r>
            </a:p>
          </p:txBody>
        </p:sp>
      </p:grpSp>
      <p:sp>
        <p:nvSpPr>
          <p:cNvPr id="39" name="Rectangle: Rounded Corners 38">
            <a:extLst>
              <a:ext uri="{FF2B5EF4-FFF2-40B4-BE49-F238E27FC236}">
                <a16:creationId xmlns:a16="http://schemas.microsoft.com/office/drawing/2014/main" id="{BD110B5A-BCD7-CDDD-A4EA-DE81795F909D}"/>
              </a:ext>
            </a:extLst>
          </p:cNvPr>
          <p:cNvSpPr/>
          <p:nvPr/>
        </p:nvSpPr>
        <p:spPr>
          <a:xfrm>
            <a:off x="6485129" y="801902"/>
            <a:ext cx="4658949" cy="2554643"/>
          </a:xfrm>
          <a:prstGeom prst="roundRect">
            <a:avLst>
              <a:gd name="adj" fmla="val 2704"/>
            </a:avLst>
          </a:prstGeom>
          <a:solidFill>
            <a:schemeClr val="bg1">
              <a:lumMod val="95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Rounded Corners 42">
            <a:extLst>
              <a:ext uri="{FF2B5EF4-FFF2-40B4-BE49-F238E27FC236}">
                <a16:creationId xmlns:a16="http://schemas.microsoft.com/office/drawing/2014/main" id="{A07BCFE2-8A60-9247-9A43-B42C6C5B3132}"/>
              </a:ext>
            </a:extLst>
          </p:cNvPr>
          <p:cNvSpPr/>
          <p:nvPr/>
        </p:nvSpPr>
        <p:spPr>
          <a:xfrm>
            <a:off x="6485129" y="3716500"/>
            <a:ext cx="4658949" cy="2559270"/>
          </a:xfrm>
          <a:prstGeom prst="roundRect">
            <a:avLst>
              <a:gd name="adj" fmla="val 2704"/>
            </a:avLst>
          </a:prstGeom>
          <a:solidFill>
            <a:schemeClr val="bg1">
              <a:lumMod val="95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object 16">
            <a:extLst>
              <a:ext uri="{FF2B5EF4-FFF2-40B4-BE49-F238E27FC236}">
                <a16:creationId xmlns:a16="http://schemas.microsoft.com/office/drawing/2014/main" id="{537BB32E-A36C-D820-6319-1ADDB7C63EDF}"/>
              </a:ext>
            </a:extLst>
          </p:cNvPr>
          <p:cNvSpPr txBox="1"/>
          <p:nvPr/>
        </p:nvSpPr>
        <p:spPr>
          <a:xfrm>
            <a:off x="6606554" y="889983"/>
            <a:ext cx="4427248" cy="389850"/>
          </a:xfrm>
          <a:prstGeom prst="rect">
            <a:avLst/>
          </a:prstGeom>
        </p:spPr>
        <p:txBody>
          <a:bodyPr vert="horz" wrap="square" lIns="0" tIns="12700" rIns="0" bIns="0" rtlCol="0">
            <a:spAutoFit/>
          </a:bodyPr>
          <a:lstStyle/>
          <a:p>
            <a:pPr algn="ctr">
              <a:spcBef>
                <a:spcPts val="100"/>
              </a:spcBef>
            </a:pPr>
            <a:r>
              <a:rPr sz="1200" b="1" spc="-5">
                <a:latin typeface="Arial" panose="020B0604020202020204" pitchFamily="34" charset="0"/>
                <a:cs typeface="Arial" panose="020B0604020202020204" pitchFamily="34" charset="0"/>
              </a:rPr>
              <a:t>UD</a:t>
            </a:r>
            <a:r>
              <a:rPr sz="1200" b="1" spc="-60">
                <a:latin typeface="Arial" panose="020B0604020202020204" pitchFamily="34" charset="0"/>
                <a:cs typeface="Arial" panose="020B0604020202020204" pitchFamily="34" charset="0"/>
              </a:rPr>
              <a:t> </a:t>
            </a:r>
            <a:r>
              <a:rPr sz="1200" b="1" spc="-10">
                <a:latin typeface="Arial" panose="020B0604020202020204" pitchFamily="34" charset="0"/>
                <a:cs typeface="Arial" panose="020B0604020202020204" pitchFamily="34" charset="0"/>
              </a:rPr>
              <a:t>Trucks</a:t>
            </a:r>
            <a:endParaRPr sz="1200" b="1">
              <a:latin typeface="Arial" panose="020B0604020202020204" pitchFamily="34" charset="0"/>
              <a:cs typeface="Arial" panose="020B0604020202020204" pitchFamily="34" charset="0"/>
            </a:endParaRPr>
          </a:p>
          <a:p>
            <a:pPr algn="ctr">
              <a:lnSpc>
                <a:spcPct val="100000"/>
              </a:lnSpc>
            </a:pPr>
            <a:r>
              <a:rPr lang="en-US" sz="1200" spc="-5">
                <a:solidFill>
                  <a:srgbClr val="C00000"/>
                </a:solidFill>
                <a:latin typeface="Arial" panose="020B0604020202020204" pitchFamily="34" charset="0"/>
                <a:cs typeface="Arial" panose="020B0604020202020204" pitchFamily="34" charset="0"/>
              </a:rPr>
              <a:t>HỒ CHÍ MINH</a:t>
            </a:r>
            <a:endParaRPr sz="1200">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66D38E46-AEE9-DD6D-36A5-AB746C41D91D}"/>
              </a:ext>
            </a:extLst>
          </p:cNvPr>
          <p:cNvSpPr txBox="1"/>
          <p:nvPr/>
        </p:nvSpPr>
        <p:spPr>
          <a:xfrm>
            <a:off x="6487310" y="1308861"/>
            <a:ext cx="4546492" cy="461088"/>
          </a:xfrm>
          <a:prstGeom prst="rect">
            <a:avLst/>
          </a:prstGeom>
          <a:noFill/>
        </p:spPr>
        <p:txBody>
          <a:bodyPr wrap="square" rtlCol="0">
            <a:spAutoFit/>
          </a:bodyPr>
          <a:lstStyle/>
          <a:p>
            <a:pPr algn="ctr">
              <a:lnSpc>
                <a:spcPts val="1500"/>
              </a:lnSpc>
            </a:pPr>
            <a:r>
              <a:rPr lang="en-US" sz="1100" b="1">
                <a:solidFill>
                  <a:srgbClr val="333333"/>
                </a:solidFill>
                <a:latin typeface="Arial" panose="020B0604020202020204" pitchFamily="34" charset="0"/>
                <a:ea typeface="Cambria" panose="02040503050406030204" pitchFamily="18" charset="0"/>
                <a:cs typeface="Arial" panose="020B0604020202020204" pitchFamily="34" charset="0"/>
              </a:rPr>
              <a:t>Địa chỉ:</a:t>
            </a:r>
            <a:r>
              <a:rPr lang="vi-VN" sz="1100" b="1">
                <a:solidFill>
                  <a:srgbClr val="333333"/>
                </a:solidFill>
                <a:latin typeface="Arial" panose="020B0604020202020204" pitchFamily="34" charset="0"/>
                <a:ea typeface="Cambria" panose="02040503050406030204" pitchFamily="18" charset="0"/>
                <a:cs typeface="Arial" panose="020B0604020202020204" pitchFamily="34" charset="0"/>
              </a:rPr>
              <a:t> </a:t>
            </a:r>
            <a:r>
              <a:rPr lang="vi-VN" sz="1100">
                <a:solidFill>
                  <a:srgbClr val="333333"/>
                </a:solidFill>
                <a:latin typeface="Arial" panose="020B0604020202020204" pitchFamily="34" charset="0"/>
                <a:ea typeface="Cambria" panose="02040503050406030204" pitchFamily="18" charset="0"/>
                <a:cs typeface="Arial" panose="020B0604020202020204" pitchFamily="34" charset="0"/>
              </a:rPr>
              <a:t>39A/11, Quốc Lộ 1A, KP. Ngãi Thắng, P. </a:t>
            </a:r>
            <a:r>
              <a:rPr lang="en-US" sz="1100">
                <a:solidFill>
                  <a:srgbClr val="333333"/>
                </a:solidFill>
                <a:latin typeface="Arial" panose="020B0604020202020204" pitchFamily="34" charset="0"/>
                <a:ea typeface="Cambria" panose="02040503050406030204" pitchFamily="18" charset="0"/>
                <a:cs typeface="Arial" panose="020B0604020202020204" pitchFamily="34" charset="0"/>
              </a:rPr>
              <a:t>Đông Hòa, TP HCM</a:t>
            </a:r>
          </a:p>
          <a:p>
            <a:pPr algn="ctr">
              <a:lnSpc>
                <a:spcPts val="1500"/>
              </a:lnSpc>
            </a:pPr>
            <a:r>
              <a:rPr lang="vi-VN" sz="1100" b="1">
                <a:solidFill>
                  <a:srgbClr val="333333"/>
                </a:solidFill>
                <a:latin typeface="Arial" panose="020B0604020202020204" pitchFamily="34" charset="0"/>
                <a:ea typeface="Cambria" panose="02040503050406030204" pitchFamily="18" charset="0"/>
                <a:cs typeface="Arial" panose="020B0604020202020204" pitchFamily="34" charset="0"/>
              </a:rPr>
              <a:t>Hotline</a:t>
            </a:r>
            <a:r>
              <a:rPr lang="vi-VN" sz="1100">
                <a:solidFill>
                  <a:srgbClr val="333333"/>
                </a:solidFill>
                <a:latin typeface="Arial" panose="020B0604020202020204" pitchFamily="34" charset="0"/>
                <a:ea typeface="Cambria" panose="02040503050406030204" pitchFamily="18" charset="0"/>
                <a:cs typeface="Arial" panose="020B0604020202020204" pitchFamily="34" charset="0"/>
              </a:rPr>
              <a:t>: 0908</a:t>
            </a:r>
            <a:r>
              <a:rPr lang="en-US" sz="1100">
                <a:solidFill>
                  <a:srgbClr val="333333"/>
                </a:solidFill>
                <a:latin typeface="Arial" panose="020B0604020202020204" pitchFamily="34" charset="0"/>
                <a:ea typeface="Cambria" panose="02040503050406030204" pitchFamily="18" charset="0"/>
                <a:cs typeface="Arial" panose="020B0604020202020204" pitchFamily="34" charset="0"/>
              </a:rPr>
              <a:t> </a:t>
            </a:r>
            <a:r>
              <a:rPr lang="vi-VN" sz="1100">
                <a:solidFill>
                  <a:srgbClr val="333333"/>
                </a:solidFill>
                <a:latin typeface="Arial" panose="020B0604020202020204" pitchFamily="34" charset="0"/>
                <a:ea typeface="Cambria" panose="02040503050406030204" pitchFamily="18" charset="0"/>
                <a:cs typeface="Arial" panose="020B0604020202020204" pitchFamily="34" charset="0"/>
              </a:rPr>
              <a:t>726</a:t>
            </a:r>
            <a:r>
              <a:rPr lang="en-US" sz="1100">
                <a:solidFill>
                  <a:srgbClr val="333333"/>
                </a:solidFill>
                <a:latin typeface="Arial" panose="020B0604020202020204" pitchFamily="34" charset="0"/>
                <a:ea typeface="Cambria" panose="02040503050406030204" pitchFamily="18" charset="0"/>
                <a:cs typeface="Arial" panose="020B0604020202020204" pitchFamily="34" charset="0"/>
              </a:rPr>
              <a:t> </a:t>
            </a:r>
            <a:r>
              <a:rPr lang="vi-VN" sz="1100">
                <a:solidFill>
                  <a:srgbClr val="333333"/>
                </a:solidFill>
                <a:latin typeface="Arial" panose="020B0604020202020204" pitchFamily="34" charset="0"/>
                <a:ea typeface="Cambria" panose="02040503050406030204" pitchFamily="18" charset="0"/>
                <a:cs typeface="Arial" panose="020B0604020202020204" pitchFamily="34" charset="0"/>
              </a:rPr>
              <a:t>728</a:t>
            </a:r>
            <a:endParaRPr lang="en-US" sz="1100">
              <a:solidFill>
                <a:srgbClr val="333333"/>
              </a:solidFill>
              <a:latin typeface="Arial" panose="020B0604020202020204" pitchFamily="34" charset="0"/>
              <a:ea typeface="Cambria" panose="02040503050406030204" pitchFamily="18" charset="0"/>
              <a:cs typeface="Arial" panose="020B0604020202020204" pitchFamily="34" charset="0"/>
            </a:endParaRPr>
          </a:p>
        </p:txBody>
      </p:sp>
      <p:pic>
        <p:nvPicPr>
          <p:cNvPr id="50" name="object 7">
            <a:extLst>
              <a:ext uri="{FF2B5EF4-FFF2-40B4-BE49-F238E27FC236}">
                <a16:creationId xmlns:a16="http://schemas.microsoft.com/office/drawing/2014/main" id="{FB64DAF2-C228-1C92-B9B9-1D5336643C1B}"/>
              </a:ext>
            </a:extLst>
          </p:cNvPr>
          <p:cNvPicPr/>
          <p:nvPr/>
        </p:nvPicPr>
        <p:blipFill>
          <a:blip r:embed="rId7" cstate="print"/>
          <a:stretch>
            <a:fillRect/>
          </a:stretch>
        </p:blipFill>
        <p:spPr>
          <a:xfrm>
            <a:off x="6606555" y="1839582"/>
            <a:ext cx="2044533" cy="1444392"/>
          </a:xfrm>
          <a:prstGeom prst="rect">
            <a:avLst/>
          </a:prstGeom>
        </p:spPr>
      </p:pic>
      <p:pic>
        <p:nvPicPr>
          <p:cNvPr id="52" name="Picture 2">
            <a:extLst>
              <a:ext uri="{FF2B5EF4-FFF2-40B4-BE49-F238E27FC236}">
                <a16:creationId xmlns:a16="http://schemas.microsoft.com/office/drawing/2014/main" id="{D925BE2E-3342-B65B-D4F9-58B3717EED5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618" r="-271"/>
          <a:stretch>
            <a:fillRect/>
          </a:stretch>
        </p:blipFill>
        <p:spPr bwMode="auto">
          <a:xfrm>
            <a:off x="8787676" y="1839582"/>
            <a:ext cx="2246126" cy="1444392"/>
          </a:xfrm>
          <a:prstGeom prst="rect">
            <a:avLst/>
          </a:prstGeom>
          <a:noFill/>
          <a:extLst>
            <a:ext uri="{909E8E84-426E-40DD-AFC4-6F175D3DCCD1}">
              <a14:hiddenFill xmlns:a14="http://schemas.microsoft.com/office/drawing/2010/main">
                <a:solidFill>
                  <a:srgbClr val="FFFFFF"/>
                </a:solidFill>
              </a14:hiddenFill>
            </a:ext>
          </a:extLst>
        </p:spPr>
      </p:pic>
      <p:sp>
        <p:nvSpPr>
          <p:cNvPr id="54" name="object 17">
            <a:extLst>
              <a:ext uri="{FF2B5EF4-FFF2-40B4-BE49-F238E27FC236}">
                <a16:creationId xmlns:a16="http://schemas.microsoft.com/office/drawing/2014/main" id="{74CE60BD-C06E-B370-B06F-07281FE9D8CB}"/>
              </a:ext>
            </a:extLst>
          </p:cNvPr>
          <p:cNvSpPr txBox="1"/>
          <p:nvPr/>
        </p:nvSpPr>
        <p:spPr>
          <a:xfrm>
            <a:off x="6710680" y="3788056"/>
            <a:ext cx="4323122" cy="382156"/>
          </a:xfrm>
          <a:prstGeom prst="rect">
            <a:avLst/>
          </a:prstGeom>
        </p:spPr>
        <p:txBody>
          <a:bodyPr vert="horz" wrap="square" lIns="0" tIns="12700" rIns="0" bIns="0" rtlCol="0">
            <a:spAutoFit/>
          </a:bodyPr>
          <a:lstStyle/>
          <a:p>
            <a:pPr algn="ctr">
              <a:spcBef>
                <a:spcPts val="100"/>
              </a:spcBef>
            </a:pPr>
            <a:r>
              <a:rPr sz="1200" b="1" spc="-5">
                <a:latin typeface="Arial" panose="020B0604020202020204" pitchFamily="34" charset="0"/>
                <a:cs typeface="Arial" panose="020B0604020202020204" pitchFamily="34" charset="0"/>
              </a:rPr>
              <a:t>UD</a:t>
            </a:r>
            <a:r>
              <a:rPr sz="1200" b="1" spc="-60">
                <a:latin typeface="Arial" panose="020B0604020202020204" pitchFamily="34" charset="0"/>
                <a:cs typeface="Arial" panose="020B0604020202020204" pitchFamily="34" charset="0"/>
              </a:rPr>
              <a:t> </a:t>
            </a:r>
            <a:r>
              <a:rPr sz="1200" b="1" spc="-10">
                <a:latin typeface="Arial" panose="020B0604020202020204" pitchFamily="34" charset="0"/>
                <a:cs typeface="Arial" panose="020B0604020202020204" pitchFamily="34" charset="0"/>
              </a:rPr>
              <a:t>Trucks</a:t>
            </a:r>
            <a:endParaRPr sz="1200" b="1">
              <a:latin typeface="Arial" panose="020B0604020202020204" pitchFamily="34" charset="0"/>
              <a:cs typeface="Arial" panose="020B0604020202020204" pitchFamily="34" charset="0"/>
            </a:endParaRPr>
          </a:p>
          <a:p>
            <a:pPr algn="ctr">
              <a:lnSpc>
                <a:spcPct val="100000"/>
              </a:lnSpc>
            </a:pPr>
            <a:r>
              <a:rPr lang="en-US" sz="1200" spc="10">
                <a:solidFill>
                  <a:srgbClr val="C00000"/>
                </a:solidFill>
                <a:latin typeface="Arial" panose="020B0604020202020204" pitchFamily="34" charset="0"/>
                <a:cs typeface="Arial" panose="020B0604020202020204" pitchFamily="34" charset="0"/>
              </a:rPr>
              <a:t>TIỀN GIANG</a:t>
            </a:r>
            <a:endParaRPr sz="1200">
              <a:latin typeface="Arial" panose="020B0604020202020204" pitchFamily="34" charset="0"/>
              <a:cs typeface="Arial" panose="020B0604020202020204" pitchFamily="34" charset="0"/>
            </a:endParaRPr>
          </a:p>
        </p:txBody>
      </p:sp>
      <p:sp>
        <p:nvSpPr>
          <p:cNvPr id="56" name="TextBox 55">
            <a:extLst>
              <a:ext uri="{FF2B5EF4-FFF2-40B4-BE49-F238E27FC236}">
                <a16:creationId xmlns:a16="http://schemas.microsoft.com/office/drawing/2014/main" id="{B2867C69-29CC-5E51-17D6-215F8236D60E}"/>
              </a:ext>
            </a:extLst>
          </p:cNvPr>
          <p:cNvSpPr txBox="1"/>
          <p:nvPr/>
        </p:nvSpPr>
        <p:spPr>
          <a:xfrm>
            <a:off x="6608752" y="4220505"/>
            <a:ext cx="4427248" cy="465127"/>
          </a:xfrm>
          <a:prstGeom prst="rect">
            <a:avLst/>
          </a:prstGeom>
          <a:noFill/>
        </p:spPr>
        <p:txBody>
          <a:bodyPr wrap="square" rtlCol="0">
            <a:spAutoFit/>
          </a:bodyPr>
          <a:lstStyle/>
          <a:p>
            <a:pPr algn="ctr">
              <a:lnSpc>
                <a:spcPts val="1500"/>
              </a:lnSpc>
            </a:pPr>
            <a:r>
              <a:rPr lang="en-US" sz="1100" b="1">
                <a:solidFill>
                  <a:srgbClr val="333333"/>
                </a:solidFill>
                <a:latin typeface="Arial" panose="020B0604020202020204" pitchFamily="34" charset="0"/>
                <a:ea typeface="Cambria" panose="02040503050406030204" pitchFamily="18" charset="0"/>
                <a:cs typeface="Arial" panose="020B0604020202020204" pitchFamily="34" charset="0"/>
              </a:rPr>
              <a:t>Địa chỉ</a:t>
            </a:r>
            <a:r>
              <a:rPr lang="en-US" sz="1100">
                <a:solidFill>
                  <a:srgbClr val="333333"/>
                </a:solidFill>
                <a:latin typeface="Arial" panose="020B0604020202020204" pitchFamily="34" charset="0"/>
                <a:ea typeface="Cambria" panose="02040503050406030204" pitchFamily="18" charset="0"/>
                <a:cs typeface="Arial" panose="020B0604020202020204" pitchFamily="34" charset="0"/>
              </a:rPr>
              <a:t>: </a:t>
            </a:r>
            <a:r>
              <a:rPr lang="vi-VN" sz="1100">
                <a:solidFill>
                  <a:srgbClr val="333333"/>
                </a:solidFill>
                <a:latin typeface="Arial" panose="020B0604020202020204" pitchFamily="34" charset="0"/>
                <a:ea typeface="Cambria" panose="02040503050406030204" pitchFamily="18" charset="0"/>
                <a:cs typeface="Arial" panose="020B0604020202020204" pitchFamily="34" charset="0"/>
              </a:rPr>
              <a:t>Quốc Lộ 1A, Phường Nhị Quý, T. Đồng Tháp</a:t>
            </a:r>
            <a:endParaRPr lang="en-US" sz="1100">
              <a:solidFill>
                <a:srgbClr val="333333"/>
              </a:solidFill>
              <a:latin typeface="Arial" panose="020B0604020202020204" pitchFamily="34" charset="0"/>
              <a:ea typeface="Cambria" panose="02040503050406030204" pitchFamily="18" charset="0"/>
              <a:cs typeface="Arial" panose="020B0604020202020204" pitchFamily="34" charset="0"/>
            </a:endParaRPr>
          </a:p>
          <a:p>
            <a:pPr algn="ctr">
              <a:lnSpc>
                <a:spcPts val="1500"/>
              </a:lnSpc>
            </a:pPr>
            <a:r>
              <a:rPr lang="en-US" sz="1100" b="1">
                <a:solidFill>
                  <a:srgbClr val="333333"/>
                </a:solidFill>
                <a:latin typeface="Arial" panose="020B0604020202020204" pitchFamily="34" charset="0"/>
                <a:ea typeface="Cambria" panose="02040503050406030204" pitchFamily="18" charset="0"/>
                <a:cs typeface="Arial" panose="020B0604020202020204" pitchFamily="34" charset="0"/>
              </a:rPr>
              <a:t>Hotline</a:t>
            </a:r>
            <a:r>
              <a:rPr lang="en-US" sz="1100">
                <a:solidFill>
                  <a:srgbClr val="333333"/>
                </a:solidFill>
                <a:latin typeface="Arial" panose="020B0604020202020204" pitchFamily="34" charset="0"/>
                <a:ea typeface="Cambria" panose="02040503050406030204" pitchFamily="18" charset="0"/>
                <a:cs typeface="Arial" panose="020B0604020202020204" pitchFamily="34" charset="0"/>
              </a:rPr>
              <a:t>: 0908 726 728</a:t>
            </a:r>
            <a:endParaRPr lang="en-US" sz="1100"/>
          </a:p>
        </p:txBody>
      </p:sp>
      <p:pic>
        <p:nvPicPr>
          <p:cNvPr id="58" name="object 10">
            <a:extLst>
              <a:ext uri="{FF2B5EF4-FFF2-40B4-BE49-F238E27FC236}">
                <a16:creationId xmlns:a16="http://schemas.microsoft.com/office/drawing/2014/main" id="{C752AB3D-AA1E-84DD-6EA1-DC68F1C83160}"/>
              </a:ext>
            </a:extLst>
          </p:cNvPr>
          <p:cNvPicPr/>
          <p:nvPr/>
        </p:nvPicPr>
        <p:blipFill>
          <a:blip r:embed="rId9"/>
          <a:srcRect/>
          <a:stretch/>
        </p:blipFill>
        <p:spPr>
          <a:xfrm>
            <a:off x="6606555" y="4883854"/>
            <a:ext cx="2110081" cy="1194910"/>
          </a:xfrm>
          <a:prstGeom prst="rect">
            <a:avLst/>
          </a:prstGeom>
        </p:spPr>
      </p:pic>
      <p:pic>
        <p:nvPicPr>
          <p:cNvPr id="60" name="object 13">
            <a:extLst>
              <a:ext uri="{FF2B5EF4-FFF2-40B4-BE49-F238E27FC236}">
                <a16:creationId xmlns:a16="http://schemas.microsoft.com/office/drawing/2014/main" id="{FEC095F5-2A3B-C91E-B44C-91D1E1D4842B}"/>
              </a:ext>
            </a:extLst>
          </p:cNvPr>
          <p:cNvPicPr/>
          <p:nvPr/>
        </p:nvPicPr>
        <p:blipFill>
          <a:blip r:embed="rId10" cstate="print"/>
          <a:stretch>
            <a:fillRect/>
          </a:stretch>
        </p:blipFill>
        <p:spPr>
          <a:xfrm>
            <a:off x="8822376" y="4850221"/>
            <a:ext cx="2211426" cy="1236082"/>
          </a:xfrm>
          <a:prstGeom prst="rect">
            <a:avLst/>
          </a:prstGeom>
        </p:spPr>
      </p:pic>
      <p:sp>
        <p:nvSpPr>
          <p:cNvPr id="4" name="TextBox 3">
            <a:extLst>
              <a:ext uri="{FF2B5EF4-FFF2-40B4-BE49-F238E27FC236}">
                <a16:creationId xmlns:a16="http://schemas.microsoft.com/office/drawing/2014/main" id="{20E824C2-7598-2BDA-4DAF-8117C688B324}"/>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8</a:t>
            </a:r>
          </a:p>
        </p:txBody>
      </p:sp>
      <p:pic>
        <p:nvPicPr>
          <p:cNvPr id="2" name="mp3-output-ttsfree(dot)com (4)">
            <a:hlinkClick r:id="" action="ppaction://media"/>
            <a:extLst>
              <a:ext uri="{FF2B5EF4-FFF2-40B4-BE49-F238E27FC236}">
                <a16:creationId xmlns:a16="http://schemas.microsoft.com/office/drawing/2014/main" id="{F3CC296B-1F04-0560-4C85-00460B0C036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430229" y="19230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04B5F-B10C-A689-5200-FEF5C6123A7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9A91B7A-8421-C235-EBAD-17FDB8D312BF}"/>
              </a:ext>
            </a:extLst>
          </p:cNvPr>
          <p:cNvSpPr txBox="1"/>
          <p:nvPr/>
        </p:nvSpPr>
        <p:spPr>
          <a:xfrm>
            <a:off x="0" y="151683"/>
            <a:ext cx="12192000" cy="400110"/>
          </a:xfrm>
          <a:prstGeom prst="rect">
            <a:avLst/>
          </a:prstGeom>
          <a:noFill/>
          <a:ln>
            <a:noFill/>
          </a:ln>
        </p:spPr>
        <p:txBody>
          <a:bodyPr wrap="square" rtlCol="0">
            <a:spAutoFit/>
          </a:bodyPr>
          <a:lstStyle/>
          <a:p>
            <a:pPr algn="ctr"/>
            <a:r>
              <a:rPr lang="en-US" sz="2000" b="1">
                <a:latin typeface="Arial" panose="020B0604020202020204" pitchFamily="34" charset="0"/>
                <a:cs typeface="Arial" panose="020B0604020202020204" pitchFamily="34" charset="0"/>
              </a:rPr>
              <a:t>HỆ THỐNG ĐẠI LÝ SHOWROOM 3S UD TRUCKS TẠI VIỆT NAM</a:t>
            </a:r>
            <a:endParaRPr lang="en-US" sz="2000" b="1">
              <a:solidFill>
                <a:srgbClr val="C00000"/>
              </a:solidFill>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D01040AE-3D8C-F479-0584-AD4041F99BBB}"/>
              </a:ext>
            </a:extLst>
          </p:cNvPr>
          <p:cNvSpPr/>
          <p:nvPr/>
        </p:nvSpPr>
        <p:spPr>
          <a:xfrm>
            <a:off x="1100915" y="783771"/>
            <a:ext cx="4335518" cy="2640732"/>
          </a:xfrm>
          <a:prstGeom prst="roundRect">
            <a:avLst>
              <a:gd name="adj" fmla="val 2704"/>
            </a:avLst>
          </a:prstGeom>
          <a:solidFill>
            <a:schemeClr val="bg1">
              <a:lumMod val="95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0B9B49B8-0F4B-0252-5E9B-6CD2F8774AB9}"/>
              </a:ext>
            </a:extLst>
          </p:cNvPr>
          <p:cNvSpPr/>
          <p:nvPr/>
        </p:nvSpPr>
        <p:spPr>
          <a:xfrm>
            <a:off x="1128723" y="3788056"/>
            <a:ext cx="4307710" cy="2487714"/>
          </a:xfrm>
          <a:prstGeom prst="roundRect">
            <a:avLst>
              <a:gd name="adj" fmla="val 2704"/>
            </a:avLst>
          </a:prstGeom>
          <a:solidFill>
            <a:schemeClr val="bg1">
              <a:lumMod val="95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7469DD7D-0F16-4311-380A-255007D5A352}"/>
              </a:ext>
            </a:extLst>
          </p:cNvPr>
          <p:cNvSpPr/>
          <p:nvPr/>
        </p:nvSpPr>
        <p:spPr>
          <a:xfrm>
            <a:off x="6681949" y="783771"/>
            <a:ext cx="4335518" cy="2640732"/>
          </a:xfrm>
          <a:prstGeom prst="roundRect">
            <a:avLst>
              <a:gd name="adj" fmla="val 2704"/>
            </a:avLst>
          </a:prstGeom>
          <a:solidFill>
            <a:schemeClr val="bg1">
              <a:lumMod val="95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291BE620-0AC5-A5A4-779C-1AB09360CF5B}"/>
              </a:ext>
            </a:extLst>
          </p:cNvPr>
          <p:cNvSpPr/>
          <p:nvPr/>
        </p:nvSpPr>
        <p:spPr>
          <a:xfrm>
            <a:off x="6681949" y="3788056"/>
            <a:ext cx="4335518" cy="2487714"/>
          </a:xfrm>
          <a:prstGeom prst="roundRect">
            <a:avLst>
              <a:gd name="adj" fmla="val 2704"/>
            </a:avLst>
          </a:prstGeom>
          <a:solidFill>
            <a:schemeClr val="bg1">
              <a:lumMod val="95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bject 16">
            <a:extLst>
              <a:ext uri="{FF2B5EF4-FFF2-40B4-BE49-F238E27FC236}">
                <a16:creationId xmlns:a16="http://schemas.microsoft.com/office/drawing/2014/main" id="{4E219A02-8BF7-F779-BCF8-616453A9D288}"/>
              </a:ext>
            </a:extLst>
          </p:cNvPr>
          <p:cNvSpPr txBox="1"/>
          <p:nvPr/>
        </p:nvSpPr>
        <p:spPr>
          <a:xfrm>
            <a:off x="1137202" y="864201"/>
            <a:ext cx="4197631" cy="412934"/>
          </a:xfrm>
          <a:prstGeom prst="rect">
            <a:avLst/>
          </a:prstGeom>
        </p:spPr>
        <p:txBody>
          <a:bodyPr vert="horz" wrap="square" lIns="0" tIns="12700" rIns="0" bIns="0" rtlCol="0">
            <a:spAutoFit/>
          </a:bodyPr>
          <a:lstStyle/>
          <a:p>
            <a:pPr algn="ctr">
              <a:spcBef>
                <a:spcPts val="100"/>
              </a:spcBef>
            </a:pPr>
            <a:r>
              <a:rPr sz="1400" b="1" spc="-5">
                <a:latin typeface="Arial" panose="020B0604020202020204" pitchFamily="34" charset="0"/>
                <a:cs typeface="Arial" panose="020B0604020202020204" pitchFamily="34" charset="0"/>
              </a:rPr>
              <a:t>UD</a:t>
            </a:r>
            <a:r>
              <a:rPr sz="1400" b="1" spc="-60">
                <a:latin typeface="Arial" panose="020B0604020202020204" pitchFamily="34" charset="0"/>
                <a:cs typeface="Arial" panose="020B0604020202020204" pitchFamily="34" charset="0"/>
              </a:rPr>
              <a:t> </a:t>
            </a:r>
            <a:r>
              <a:rPr sz="1400" b="1" spc="-10">
                <a:latin typeface="Arial" panose="020B0604020202020204" pitchFamily="34" charset="0"/>
                <a:cs typeface="Arial" panose="020B0604020202020204" pitchFamily="34" charset="0"/>
              </a:rPr>
              <a:t>Trucks</a:t>
            </a:r>
            <a:endParaRPr sz="1400" b="1">
              <a:latin typeface="Arial" panose="020B0604020202020204" pitchFamily="34" charset="0"/>
              <a:cs typeface="Arial" panose="020B0604020202020204" pitchFamily="34" charset="0"/>
            </a:endParaRPr>
          </a:p>
          <a:p>
            <a:pPr algn="ctr">
              <a:lnSpc>
                <a:spcPct val="100000"/>
              </a:lnSpc>
            </a:pPr>
            <a:r>
              <a:rPr lang="en-US" sz="1200" spc="-5">
                <a:solidFill>
                  <a:srgbClr val="C00000"/>
                </a:solidFill>
                <a:latin typeface="Arial" panose="020B0604020202020204" pitchFamily="34" charset="0"/>
                <a:cs typeface="Arial" panose="020B0604020202020204" pitchFamily="34" charset="0"/>
              </a:rPr>
              <a:t>ĐÀ NẴNG</a:t>
            </a:r>
            <a:endParaRPr sz="120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2F2FDE52-EB67-1E95-37C9-1FB10ED509F3}"/>
              </a:ext>
            </a:extLst>
          </p:cNvPr>
          <p:cNvSpPr txBox="1"/>
          <p:nvPr/>
        </p:nvSpPr>
        <p:spPr>
          <a:xfrm>
            <a:off x="1137201" y="1278304"/>
            <a:ext cx="4197631" cy="465127"/>
          </a:xfrm>
          <a:prstGeom prst="rect">
            <a:avLst/>
          </a:prstGeom>
          <a:noFill/>
        </p:spPr>
        <p:txBody>
          <a:bodyPr wrap="square" rtlCol="0">
            <a:spAutoFit/>
          </a:bodyPr>
          <a:lstStyle/>
          <a:p>
            <a:pPr algn="ctr">
              <a:lnSpc>
                <a:spcPts val="1500"/>
              </a:lnSpc>
            </a:pPr>
            <a:r>
              <a:rPr lang="en-US" sz="1100" b="1">
                <a:solidFill>
                  <a:srgbClr val="333333"/>
                </a:solidFill>
                <a:latin typeface="Arial" panose="020B0604020202020204" pitchFamily="34" charset="0"/>
                <a:ea typeface="Cambria" panose="02040503050406030204" pitchFamily="18" charset="0"/>
                <a:cs typeface="Arial" panose="020B0604020202020204" pitchFamily="34" charset="0"/>
              </a:rPr>
              <a:t>Địa chỉ</a:t>
            </a:r>
            <a:r>
              <a:rPr lang="en-US" sz="1100">
                <a:solidFill>
                  <a:srgbClr val="333333"/>
                </a:solidFill>
                <a:latin typeface="Arial" panose="020B0604020202020204" pitchFamily="34" charset="0"/>
                <a:ea typeface="Cambria" panose="02040503050406030204" pitchFamily="18" charset="0"/>
                <a:cs typeface="Arial" panose="020B0604020202020204" pitchFamily="34" charset="0"/>
              </a:rPr>
              <a:t>: QL 1A, Thôn Phong Nam, Xã Hòa Xuân, TP. Đà Nẵng</a:t>
            </a:r>
            <a:endParaRPr lang="en-US" sz="1100" b="1">
              <a:solidFill>
                <a:srgbClr val="333333"/>
              </a:solidFill>
              <a:latin typeface="Arial" panose="020B0604020202020204" pitchFamily="34" charset="0"/>
              <a:ea typeface="Cambria" panose="02040503050406030204" pitchFamily="18" charset="0"/>
              <a:cs typeface="Arial" panose="020B0604020202020204" pitchFamily="34" charset="0"/>
            </a:endParaRPr>
          </a:p>
          <a:p>
            <a:pPr algn="ctr">
              <a:lnSpc>
                <a:spcPts val="1500"/>
              </a:lnSpc>
            </a:pPr>
            <a:r>
              <a:rPr lang="en-US" sz="1100" b="1">
                <a:solidFill>
                  <a:srgbClr val="333333"/>
                </a:solidFill>
                <a:latin typeface="Arial" panose="020B0604020202020204" pitchFamily="34" charset="0"/>
                <a:ea typeface="Cambria" panose="02040503050406030204" pitchFamily="18" charset="0"/>
                <a:cs typeface="Arial" panose="020B0604020202020204" pitchFamily="34" charset="0"/>
              </a:rPr>
              <a:t>Hotline: </a:t>
            </a:r>
            <a:r>
              <a:rPr lang="vi-VN" sz="1100">
                <a:solidFill>
                  <a:srgbClr val="333333"/>
                </a:solidFill>
                <a:ea typeface="Cambria" panose="02040503050406030204" pitchFamily="18" charset="0"/>
                <a:cs typeface="Arial" panose="020B0604020202020204" pitchFamily="34" charset="0"/>
              </a:rPr>
              <a:t>0908</a:t>
            </a:r>
            <a:r>
              <a:rPr lang="en-US" sz="1100">
                <a:solidFill>
                  <a:srgbClr val="333333"/>
                </a:solidFill>
                <a:latin typeface="Arial" panose="020B0604020202020204" pitchFamily="34" charset="0"/>
                <a:ea typeface="Cambria" panose="02040503050406030204" pitchFamily="18" charset="0"/>
                <a:cs typeface="Arial" panose="020B0604020202020204" pitchFamily="34" charset="0"/>
              </a:rPr>
              <a:t> </a:t>
            </a:r>
            <a:r>
              <a:rPr lang="vi-VN" sz="1100">
                <a:solidFill>
                  <a:srgbClr val="333333"/>
                </a:solidFill>
                <a:ea typeface="Cambria" panose="02040503050406030204" pitchFamily="18" charset="0"/>
                <a:cs typeface="Arial" panose="020B0604020202020204" pitchFamily="34" charset="0"/>
              </a:rPr>
              <a:t>726</a:t>
            </a:r>
            <a:r>
              <a:rPr lang="en-US" sz="1100">
                <a:solidFill>
                  <a:srgbClr val="333333"/>
                </a:solidFill>
                <a:latin typeface="Arial" panose="020B0604020202020204" pitchFamily="34" charset="0"/>
                <a:ea typeface="Cambria" panose="02040503050406030204" pitchFamily="18" charset="0"/>
                <a:cs typeface="Arial" panose="020B0604020202020204" pitchFamily="34" charset="0"/>
              </a:rPr>
              <a:t> </a:t>
            </a:r>
            <a:r>
              <a:rPr lang="vi-VN" sz="1100">
                <a:solidFill>
                  <a:srgbClr val="333333"/>
                </a:solidFill>
                <a:ea typeface="Cambria" panose="02040503050406030204" pitchFamily="18" charset="0"/>
                <a:cs typeface="Arial" panose="020B0604020202020204" pitchFamily="34" charset="0"/>
              </a:rPr>
              <a:t>728</a:t>
            </a:r>
            <a:endParaRPr lang="en-US" sz="1100">
              <a:solidFill>
                <a:srgbClr val="333333"/>
              </a:solidFill>
              <a:latin typeface="Arial" panose="020B0604020202020204" pitchFamily="34" charset="0"/>
              <a:ea typeface="Cambria" panose="02040503050406030204" pitchFamily="18" charset="0"/>
              <a:cs typeface="Arial" panose="020B0604020202020204" pitchFamily="34" charset="0"/>
            </a:endParaRPr>
          </a:p>
        </p:txBody>
      </p:sp>
      <p:pic>
        <p:nvPicPr>
          <p:cNvPr id="40" name="object 10">
            <a:extLst>
              <a:ext uri="{FF2B5EF4-FFF2-40B4-BE49-F238E27FC236}">
                <a16:creationId xmlns:a16="http://schemas.microsoft.com/office/drawing/2014/main" id="{A331EB88-C822-48DA-39BC-737C53B3AB0E}"/>
              </a:ext>
            </a:extLst>
          </p:cNvPr>
          <p:cNvPicPr/>
          <p:nvPr/>
        </p:nvPicPr>
        <p:blipFill>
          <a:blip r:embed="rId5" cstate="print"/>
          <a:stretch>
            <a:fillRect/>
          </a:stretch>
        </p:blipFill>
        <p:spPr>
          <a:xfrm>
            <a:off x="3296483" y="1755471"/>
            <a:ext cx="2038349" cy="1566848"/>
          </a:xfrm>
          <a:prstGeom prst="rect">
            <a:avLst/>
          </a:prstGeom>
        </p:spPr>
      </p:pic>
      <p:pic>
        <p:nvPicPr>
          <p:cNvPr id="42" name="object 13">
            <a:extLst>
              <a:ext uri="{FF2B5EF4-FFF2-40B4-BE49-F238E27FC236}">
                <a16:creationId xmlns:a16="http://schemas.microsoft.com/office/drawing/2014/main" id="{251F39D5-6FCF-D28B-5CC4-E3308CCBC869}"/>
              </a:ext>
            </a:extLst>
          </p:cNvPr>
          <p:cNvPicPr/>
          <p:nvPr/>
        </p:nvPicPr>
        <p:blipFill>
          <a:blip r:embed="rId6" cstate="print"/>
          <a:stretch>
            <a:fillRect/>
          </a:stretch>
        </p:blipFill>
        <p:spPr>
          <a:xfrm>
            <a:off x="1174531" y="1755471"/>
            <a:ext cx="2098342" cy="1566849"/>
          </a:xfrm>
          <a:prstGeom prst="rect">
            <a:avLst/>
          </a:prstGeom>
        </p:spPr>
      </p:pic>
      <p:sp>
        <p:nvSpPr>
          <p:cNvPr id="45" name="object 17">
            <a:extLst>
              <a:ext uri="{FF2B5EF4-FFF2-40B4-BE49-F238E27FC236}">
                <a16:creationId xmlns:a16="http://schemas.microsoft.com/office/drawing/2014/main" id="{67F3D0EA-1365-44B0-3C56-5C11272EBCF1}"/>
              </a:ext>
            </a:extLst>
          </p:cNvPr>
          <p:cNvSpPr txBox="1"/>
          <p:nvPr/>
        </p:nvSpPr>
        <p:spPr>
          <a:xfrm>
            <a:off x="6762101" y="853807"/>
            <a:ext cx="4188600" cy="412934"/>
          </a:xfrm>
          <a:prstGeom prst="rect">
            <a:avLst/>
          </a:prstGeom>
        </p:spPr>
        <p:txBody>
          <a:bodyPr vert="horz" wrap="square" lIns="0" tIns="12700" rIns="0" bIns="0" rtlCol="0">
            <a:spAutoFit/>
          </a:bodyPr>
          <a:lstStyle/>
          <a:p>
            <a:pPr algn="ctr">
              <a:spcBef>
                <a:spcPts val="100"/>
              </a:spcBef>
            </a:pPr>
            <a:r>
              <a:rPr sz="1400" b="1" spc="-5">
                <a:latin typeface="Arial" panose="020B0604020202020204" pitchFamily="34" charset="0"/>
                <a:cs typeface="Arial" panose="020B0604020202020204" pitchFamily="34" charset="0"/>
              </a:rPr>
              <a:t>UD</a:t>
            </a:r>
            <a:r>
              <a:rPr sz="1400" b="1" spc="-60">
                <a:latin typeface="Arial" panose="020B0604020202020204" pitchFamily="34" charset="0"/>
                <a:cs typeface="Arial" panose="020B0604020202020204" pitchFamily="34" charset="0"/>
              </a:rPr>
              <a:t> </a:t>
            </a:r>
            <a:r>
              <a:rPr sz="1400" b="1" spc="-10">
                <a:latin typeface="Arial" panose="020B0604020202020204" pitchFamily="34" charset="0"/>
                <a:cs typeface="Arial" panose="020B0604020202020204" pitchFamily="34" charset="0"/>
              </a:rPr>
              <a:t>Trucks</a:t>
            </a:r>
            <a:endParaRPr sz="1400" b="1">
              <a:latin typeface="Arial" panose="020B0604020202020204" pitchFamily="34" charset="0"/>
              <a:cs typeface="Arial" panose="020B0604020202020204" pitchFamily="34" charset="0"/>
            </a:endParaRPr>
          </a:p>
          <a:p>
            <a:pPr algn="ctr">
              <a:lnSpc>
                <a:spcPct val="100000"/>
              </a:lnSpc>
            </a:pPr>
            <a:r>
              <a:rPr lang="en-US" sz="1200" spc="10">
                <a:solidFill>
                  <a:srgbClr val="C00000"/>
                </a:solidFill>
                <a:latin typeface="Arial" panose="020B0604020202020204" pitchFamily="34" charset="0"/>
                <a:cs typeface="Arial" panose="020B0604020202020204" pitchFamily="34" charset="0"/>
              </a:rPr>
              <a:t>QUẢNG NGÃI</a:t>
            </a:r>
            <a:endParaRPr sz="1200">
              <a:latin typeface="Arial" panose="020B060402020202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749EA425-CEA2-3AAE-C873-9078FBD752FA}"/>
              </a:ext>
            </a:extLst>
          </p:cNvPr>
          <p:cNvSpPr txBox="1"/>
          <p:nvPr/>
        </p:nvSpPr>
        <p:spPr>
          <a:xfrm>
            <a:off x="6681949" y="1266741"/>
            <a:ext cx="4335518" cy="461088"/>
          </a:xfrm>
          <a:prstGeom prst="rect">
            <a:avLst/>
          </a:prstGeom>
          <a:noFill/>
        </p:spPr>
        <p:txBody>
          <a:bodyPr wrap="square" rtlCol="0">
            <a:spAutoFit/>
          </a:bodyPr>
          <a:lstStyle/>
          <a:p>
            <a:pPr algn="ctr">
              <a:lnSpc>
                <a:spcPts val="1500"/>
              </a:lnSpc>
            </a:pPr>
            <a:r>
              <a:rPr lang="en-US" sz="1100" b="1">
                <a:solidFill>
                  <a:srgbClr val="333333"/>
                </a:solidFill>
                <a:latin typeface="Arial" panose="020B0604020202020204" pitchFamily="34" charset="0"/>
                <a:ea typeface="Cambria" panose="02040503050406030204" pitchFamily="18" charset="0"/>
                <a:cs typeface="Arial" panose="020B0604020202020204" pitchFamily="34" charset="0"/>
              </a:rPr>
              <a:t>Địa chỉ: </a:t>
            </a:r>
            <a:r>
              <a:rPr lang="en-US" sz="1100">
                <a:solidFill>
                  <a:srgbClr val="333333"/>
                </a:solidFill>
                <a:latin typeface="Arial" panose="020B0604020202020204" pitchFamily="34" charset="0"/>
                <a:ea typeface="Cambria" panose="02040503050406030204" pitchFamily="18" charset="0"/>
                <a:cs typeface="Arial" panose="020B0604020202020204" pitchFamily="34" charset="0"/>
              </a:rPr>
              <a:t>Đ.</a:t>
            </a:r>
            <a:r>
              <a:rPr lang="vi-VN" sz="1100">
                <a:solidFill>
                  <a:srgbClr val="333333"/>
                </a:solidFill>
                <a:latin typeface="Arial" panose="020B0604020202020204" pitchFamily="34" charset="0"/>
                <a:ea typeface="Cambria" panose="02040503050406030204" pitchFamily="18" charset="0"/>
                <a:cs typeface="Arial" panose="020B0604020202020204" pitchFamily="34" charset="0"/>
              </a:rPr>
              <a:t> Đinh Tiên Hoàng, P. Nghĩa Chánh, TP. Quảng Ngãi</a:t>
            </a:r>
            <a:r>
              <a:rPr lang="en-US" sz="1100">
                <a:solidFill>
                  <a:srgbClr val="333333"/>
                </a:solidFill>
                <a:latin typeface="Arial" panose="020B0604020202020204" pitchFamily="34" charset="0"/>
                <a:ea typeface="Cambria" panose="02040503050406030204" pitchFamily="18" charset="0"/>
                <a:cs typeface="Arial" panose="020B0604020202020204" pitchFamily="34" charset="0"/>
              </a:rPr>
              <a:t>. </a:t>
            </a:r>
          </a:p>
          <a:p>
            <a:pPr algn="ctr">
              <a:lnSpc>
                <a:spcPts val="1500"/>
              </a:lnSpc>
            </a:pPr>
            <a:r>
              <a:rPr lang="en-US" sz="1100" b="1">
                <a:solidFill>
                  <a:srgbClr val="333333"/>
                </a:solidFill>
                <a:latin typeface="Arial" panose="020B0604020202020204" pitchFamily="34" charset="0"/>
                <a:ea typeface="Cambria" panose="02040503050406030204" pitchFamily="18" charset="0"/>
                <a:cs typeface="Arial" panose="020B0604020202020204" pitchFamily="34" charset="0"/>
              </a:rPr>
              <a:t>Hotline: </a:t>
            </a:r>
            <a:r>
              <a:rPr lang="vi-VN" sz="1100">
                <a:solidFill>
                  <a:srgbClr val="333333"/>
                </a:solidFill>
                <a:latin typeface="Arial" panose="020B0604020202020204" pitchFamily="34" charset="0"/>
                <a:ea typeface="Cambria" panose="02040503050406030204" pitchFamily="18" charset="0"/>
                <a:cs typeface="Arial" panose="020B0604020202020204" pitchFamily="34" charset="0"/>
              </a:rPr>
              <a:t>0908</a:t>
            </a:r>
            <a:r>
              <a:rPr lang="en-US" sz="1100">
                <a:solidFill>
                  <a:srgbClr val="333333"/>
                </a:solidFill>
                <a:latin typeface="Arial" panose="020B0604020202020204" pitchFamily="34" charset="0"/>
                <a:ea typeface="Cambria" panose="02040503050406030204" pitchFamily="18" charset="0"/>
                <a:cs typeface="Arial" panose="020B0604020202020204" pitchFamily="34" charset="0"/>
              </a:rPr>
              <a:t> </a:t>
            </a:r>
            <a:r>
              <a:rPr lang="vi-VN" sz="1100">
                <a:solidFill>
                  <a:srgbClr val="333333"/>
                </a:solidFill>
                <a:latin typeface="Arial" panose="020B0604020202020204" pitchFamily="34" charset="0"/>
                <a:ea typeface="Cambria" panose="02040503050406030204" pitchFamily="18" charset="0"/>
                <a:cs typeface="Arial" panose="020B0604020202020204" pitchFamily="34" charset="0"/>
              </a:rPr>
              <a:t>726</a:t>
            </a:r>
            <a:r>
              <a:rPr lang="en-US" sz="1100">
                <a:solidFill>
                  <a:srgbClr val="333333"/>
                </a:solidFill>
                <a:latin typeface="Arial" panose="020B0604020202020204" pitchFamily="34" charset="0"/>
                <a:ea typeface="Cambria" panose="02040503050406030204" pitchFamily="18" charset="0"/>
                <a:cs typeface="Arial" panose="020B0604020202020204" pitchFamily="34" charset="0"/>
              </a:rPr>
              <a:t> </a:t>
            </a:r>
            <a:r>
              <a:rPr lang="vi-VN" sz="1100">
                <a:solidFill>
                  <a:srgbClr val="333333"/>
                </a:solidFill>
                <a:latin typeface="Arial" panose="020B0604020202020204" pitchFamily="34" charset="0"/>
                <a:ea typeface="Cambria" panose="02040503050406030204" pitchFamily="18" charset="0"/>
                <a:cs typeface="Arial" panose="020B0604020202020204" pitchFamily="34" charset="0"/>
              </a:rPr>
              <a:t>72</a:t>
            </a:r>
            <a:r>
              <a:rPr lang="en-US" sz="1100">
                <a:solidFill>
                  <a:srgbClr val="333333"/>
                </a:solidFill>
                <a:latin typeface="Arial" panose="020B0604020202020204" pitchFamily="34" charset="0"/>
                <a:ea typeface="Cambria" panose="02040503050406030204" pitchFamily="18" charset="0"/>
                <a:cs typeface="Arial" panose="020B0604020202020204" pitchFamily="34" charset="0"/>
              </a:rPr>
              <a:t>8</a:t>
            </a:r>
          </a:p>
        </p:txBody>
      </p:sp>
      <p:pic>
        <p:nvPicPr>
          <p:cNvPr id="53" name="object 4">
            <a:extLst>
              <a:ext uri="{FF2B5EF4-FFF2-40B4-BE49-F238E27FC236}">
                <a16:creationId xmlns:a16="http://schemas.microsoft.com/office/drawing/2014/main" id="{737FBA80-CF8E-8325-934B-29B5F2654888}"/>
              </a:ext>
            </a:extLst>
          </p:cNvPr>
          <p:cNvPicPr/>
          <p:nvPr/>
        </p:nvPicPr>
        <p:blipFill>
          <a:blip r:embed="rId7" cstate="print"/>
          <a:stretch>
            <a:fillRect/>
          </a:stretch>
        </p:blipFill>
        <p:spPr>
          <a:xfrm>
            <a:off x="8806306" y="1755472"/>
            <a:ext cx="2144395" cy="1570512"/>
          </a:xfrm>
          <a:prstGeom prst="rect">
            <a:avLst/>
          </a:prstGeom>
          <a:ln>
            <a:noFill/>
          </a:ln>
        </p:spPr>
      </p:pic>
      <p:pic>
        <p:nvPicPr>
          <p:cNvPr id="57" name="Picture 56" descr="A row of white trucks parked on the side of a road&#10;&#10;Description automatically generated with low confidence">
            <a:extLst>
              <a:ext uri="{FF2B5EF4-FFF2-40B4-BE49-F238E27FC236}">
                <a16:creationId xmlns:a16="http://schemas.microsoft.com/office/drawing/2014/main" id="{0193A131-645C-77AC-AFF5-B0E13157E26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62103" y="1755471"/>
            <a:ext cx="2016295" cy="1566848"/>
          </a:xfrm>
          <a:prstGeom prst="rect">
            <a:avLst/>
          </a:prstGeom>
          <a:ln>
            <a:noFill/>
          </a:ln>
        </p:spPr>
      </p:pic>
      <p:sp>
        <p:nvSpPr>
          <p:cNvPr id="61" name="object 16">
            <a:extLst>
              <a:ext uri="{FF2B5EF4-FFF2-40B4-BE49-F238E27FC236}">
                <a16:creationId xmlns:a16="http://schemas.microsoft.com/office/drawing/2014/main" id="{1F82DA21-480A-FE9E-EA10-34DAC3CAA232}"/>
              </a:ext>
            </a:extLst>
          </p:cNvPr>
          <p:cNvSpPr txBox="1"/>
          <p:nvPr/>
        </p:nvSpPr>
        <p:spPr>
          <a:xfrm>
            <a:off x="1174532" y="3852105"/>
            <a:ext cx="4160300" cy="412934"/>
          </a:xfrm>
          <a:prstGeom prst="rect">
            <a:avLst/>
          </a:prstGeom>
        </p:spPr>
        <p:txBody>
          <a:bodyPr vert="horz" wrap="square" lIns="0" tIns="12700" rIns="0" bIns="0" rtlCol="0">
            <a:spAutoFit/>
          </a:bodyPr>
          <a:lstStyle/>
          <a:p>
            <a:pPr algn="ctr">
              <a:spcBef>
                <a:spcPts val="100"/>
              </a:spcBef>
            </a:pPr>
            <a:r>
              <a:rPr sz="1400" b="1" spc="-5">
                <a:latin typeface="Arial" panose="020B0604020202020204" pitchFamily="34" charset="0"/>
                <a:cs typeface="Arial" panose="020B0604020202020204" pitchFamily="34" charset="0"/>
              </a:rPr>
              <a:t>UD</a:t>
            </a:r>
            <a:r>
              <a:rPr sz="1400" b="1" spc="-60">
                <a:latin typeface="Arial" panose="020B0604020202020204" pitchFamily="34" charset="0"/>
                <a:cs typeface="Arial" panose="020B0604020202020204" pitchFamily="34" charset="0"/>
              </a:rPr>
              <a:t> </a:t>
            </a:r>
            <a:r>
              <a:rPr sz="1400" b="1" spc="-10">
                <a:latin typeface="Arial" panose="020B0604020202020204" pitchFamily="34" charset="0"/>
                <a:cs typeface="Arial" panose="020B0604020202020204" pitchFamily="34" charset="0"/>
              </a:rPr>
              <a:t>Trucks</a:t>
            </a:r>
            <a:endParaRPr sz="1400" b="1">
              <a:latin typeface="Arial" panose="020B0604020202020204" pitchFamily="34" charset="0"/>
              <a:cs typeface="Arial" panose="020B0604020202020204" pitchFamily="34" charset="0"/>
            </a:endParaRPr>
          </a:p>
          <a:p>
            <a:pPr algn="ctr">
              <a:lnSpc>
                <a:spcPct val="100000"/>
              </a:lnSpc>
            </a:pPr>
            <a:r>
              <a:rPr lang="en-US" sz="1200" spc="-5">
                <a:solidFill>
                  <a:srgbClr val="C00000"/>
                </a:solidFill>
                <a:latin typeface="Arial" panose="020B0604020202020204" pitchFamily="34" charset="0"/>
                <a:cs typeface="Arial" panose="020B0604020202020204" pitchFamily="34" charset="0"/>
              </a:rPr>
              <a:t>BÌNH ĐỊNH</a:t>
            </a:r>
            <a:endParaRPr sz="1200">
              <a:latin typeface="Arial" panose="020B0604020202020204" pitchFamily="34" charset="0"/>
              <a:cs typeface="Arial" panose="020B0604020202020204" pitchFamily="34" charset="0"/>
            </a:endParaRPr>
          </a:p>
        </p:txBody>
      </p:sp>
      <p:sp>
        <p:nvSpPr>
          <p:cNvPr id="63" name="TextBox 62">
            <a:extLst>
              <a:ext uri="{FF2B5EF4-FFF2-40B4-BE49-F238E27FC236}">
                <a16:creationId xmlns:a16="http://schemas.microsoft.com/office/drawing/2014/main" id="{1817F1DB-36AA-FD6F-0B0E-34EE9A2C5116}"/>
              </a:ext>
            </a:extLst>
          </p:cNvPr>
          <p:cNvSpPr txBox="1"/>
          <p:nvPr/>
        </p:nvSpPr>
        <p:spPr>
          <a:xfrm>
            <a:off x="1174533" y="4286833"/>
            <a:ext cx="4261901" cy="461088"/>
          </a:xfrm>
          <a:prstGeom prst="rect">
            <a:avLst/>
          </a:prstGeom>
          <a:noFill/>
        </p:spPr>
        <p:txBody>
          <a:bodyPr wrap="square" rtlCol="0">
            <a:spAutoFit/>
          </a:bodyPr>
          <a:lstStyle/>
          <a:p>
            <a:pPr algn="ctr">
              <a:lnSpc>
                <a:spcPts val="1500"/>
              </a:lnSpc>
            </a:pPr>
            <a:r>
              <a:rPr lang="en-US" sz="900" b="1">
                <a:solidFill>
                  <a:srgbClr val="333333"/>
                </a:solidFill>
                <a:latin typeface="Arial" panose="020B0604020202020204" pitchFamily="34" charset="0"/>
                <a:ea typeface="Cambria" panose="02040503050406030204" pitchFamily="18" charset="0"/>
                <a:cs typeface="Arial" panose="020B0604020202020204" pitchFamily="34" charset="0"/>
              </a:rPr>
              <a:t>Địa chỉ: </a:t>
            </a:r>
            <a:r>
              <a:rPr lang="vi-VN" sz="900">
                <a:solidFill>
                  <a:srgbClr val="333333"/>
                </a:solidFill>
                <a:latin typeface="Arial" panose="020B0604020202020204" pitchFamily="34" charset="0"/>
                <a:ea typeface="Cambria" panose="02040503050406030204" pitchFamily="18" charset="0"/>
                <a:cs typeface="Arial" panose="020B0604020202020204" pitchFamily="34" charset="0"/>
              </a:rPr>
              <a:t>Km1230 Quốc lộ 1A,Trần Quang Diệu, T</a:t>
            </a:r>
            <a:r>
              <a:rPr lang="en-US" sz="900">
                <a:solidFill>
                  <a:srgbClr val="333333"/>
                </a:solidFill>
                <a:latin typeface="Arial" panose="020B0604020202020204" pitchFamily="34" charset="0"/>
                <a:ea typeface="Cambria" panose="02040503050406030204" pitchFamily="18" charset="0"/>
                <a:cs typeface="Arial" panose="020B0604020202020204" pitchFamily="34" charset="0"/>
              </a:rPr>
              <a:t>P.</a:t>
            </a:r>
            <a:r>
              <a:rPr lang="vi-VN" sz="900">
                <a:solidFill>
                  <a:srgbClr val="333333"/>
                </a:solidFill>
                <a:latin typeface="Arial" panose="020B0604020202020204" pitchFamily="34" charset="0"/>
                <a:ea typeface="Cambria" panose="02040503050406030204" pitchFamily="18" charset="0"/>
                <a:cs typeface="Arial" panose="020B0604020202020204" pitchFamily="34" charset="0"/>
              </a:rPr>
              <a:t> Qu</a:t>
            </a:r>
            <a:r>
              <a:rPr lang="en-US" sz="900">
                <a:solidFill>
                  <a:srgbClr val="333333"/>
                </a:solidFill>
                <a:latin typeface="Arial" panose="020B0604020202020204" pitchFamily="34" charset="0"/>
                <a:ea typeface="Cambria" panose="02040503050406030204" pitchFamily="18" charset="0"/>
                <a:cs typeface="Arial" panose="020B0604020202020204" pitchFamily="34" charset="0"/>
              </a:rPr>
              <a:t>y</a:t>
            </a:r>
            <a:r>
              <a:rPr lang="vi-VN" sz="900">
                <a:solidFill>
                  <a:srgbClr val="333333"/>
                </a:solidFill>
                <a:latin typeface="Arial" panose="020B0604020202020204" pitchFamily="34" charset="0"/>
                <a:ea typeface="Cambria" panose="02040503050406030204" pitchFamily="18" charset="0"/>
                <a:cs typeface="Arial" panose="020B0604020202020204" pitchFamily="34" charset="0"/>
              </a:rPr>
              <a:t> Nhơn,</a:t>
            </a:r>
            <a:r>
              <a:rPr lang="en-US" sz="900">
                <a:solidFill>
                  <a:srgbClr val="333333"/>
                </a:solidFill>
                <a:latin typeface="Arial" panose="020B0604020202020204" pitchFamily="34" charset="0"/>
                <a:ea typeface="Cambria" panose="02040503050406030204" pitchFamily="18" charset="0"/>
                <a:cs typeface="Arial" panose="020B0604020202020204" pitchFamily="34" charset="0"/>
              </a:rPr>
              <a:t> </a:t>
            </a:r>
            <a:r>
              <a:rPr lang="vi-VN" sz="900">
                <a:solidFill>
                  <a:srgbClr val="333333"/>
                </a:solidFill>
                <a:latin typeface="Arial" panose="020B0604020202020204" pitchFamily="34" charset="0"/>
                <a:ea typeface="Cambria" panose="02040503050406030204" pitchFamily="18" charset="0"/>
                <a:cs typeface="Arial" panose="020B0604020202020204" pitchFamily="34" charset="0"/>
              </a:rPr>
              <a:t>Bình Định.</a:t>
            </a:r>
            <a:r>
              <a:rPr lang="en-US" sz="900">
                <a:solidFill>
                  <a:srgbClr val="333333"/>
                </a:solidFill>
                <a:latin typeface="Arial" panose="020B0604020202020204" pitchFamily="34" charset="0"/>
                <a:ea typeface="Cambria" panose="02040503050406030204" pitchFamily="18" charset="0"/>
                <a:cs typeface="Arial" panose="020B0604020202020204" pitchFamily="34" charset="0"/>
              </a:rPr>
              <a:t> </a:t>
            </a:r>
          </a:p>
          <a:p>
            <a:pPr algn="ctr">
              <a:lnSpc>
                <a:spcPts val="1500"/>
              </a:lnSpc>
            </a:pPr>
            <a:r>
              <a:rPr lang="en-US" sz="900" b="1">
                <a:solidFill>
                  <a:srgbClr val="333333"/>
                </a:solidFill>
                <a:latin typeface="Arial" panose="020B0604020202020204" pitchFamily="34" charset="0"/>
                <a:ea typeface="Cambria" panose="02040503050406030204" pitchFamily="18" charset="0"/>
                <a:cs typeface="Arial" panose="020B0604020202020204" pitchFamily="34" charset="0"/>
              </a:rPr>
              <a:t>Hotline: </a:t>
            </a:r>
            <a:r>
              <a:rPr lang="vi-VN" sz="900">
                <a:solidFill>
                  <a:srgbClr val="333333"/>
                </a:solidFill>
                <a:ea typeface="Cambria" panose="02040503050406030204" pitchFamily="18" charset="0"/>
                <a:cs typeface="Arial" panose="020B0604020202020204" pitchFamily="34" charset="0"/>
              </a:rPr>
              <a:t>0908</a:t>
            </a:r>
            <a:r>
              <a:rPr lang="en-US" sz="900">
                <a:solidFill>
                  <a:srgbClr val="333333"/>
                </a:solidFill>
                <a:latin typeface="Arial" panose="020B0604020202020204" pitchFamily="34" charset="0"/>
                <a:ea typeface="Cambria" panose="02040503050406030204" pitchFamily="18" charset="0"/>
                <a:cs typeface="Arial" panose="020B0604020202020204" pitchFamily="34" charset="0"/>
              </a:rPr>
              <a:t> </a:t>
            </a:r>
            <a:r>
              <a:rPr lang="vi-VN" sz="900">
                <a:solidFill>
                  <a:srgbClr val="333333"/>
                </a:solidFill>
                <a:ea typeface="Cambria" panose="02040503050406030204" pitchFamily="18" charset="0"/>
                <a:cs typeface="Arial" panose="020B0604020202020204" pitchFamily="34" charset="0"/>
              </a:rPr>
              <a:t>726</a:t>
            </a:r>
            <a:r>
              <a:rPr lang="en-US" sz="900">
                <a:solidFill>
                  <a:srgbClr val="333333"/>
                </a:solidFill>
                <a:latin typeface="Arial" panose="020B0604020202020204" pitchFamily="34" charset="0"/>
                <a:ea typeface="Cambria" panose="02040503050406030204" pitchFamily="18" charset="0"/>
                <a:cs typeface="Arial" panose="020B0604020202020204" pitchFamily="34" charset="0"/>
              </a:rPr>
              <a:t> </a:t>
            </a:r>
            <a:r>
              <a:rPr lang="vi-VN" sz="900">
                <a:solidFill>
                  <a:srgbClr val="333333"/>
                </a:solidFill>
                <a:ea typeface="Cambria" panose="02040503050406030204" pitchFamily="18" charset="0"/>
                <a:cs typeface="Arial" panose="020B0604020202020204" pitchFamily="34" charset="0"/>
              </a:rPr>
              <a:t>728</a:t>
            </a:r>
            <a:endParaRPr lang="en-US" sz="900">
              <a:solidFill>
                <a:srgbClr val="333333"/>
              </a:solidFill>
              <a:latin typeface="Arial" panose="020B0604020202020204" pitchFamily="34" charset="0"/>
              <a:ea typeface="Cambria" panose="02040503050406030204" pitchFamily="18" charset="0"/>
              <a:cs typeface="Arial" panose="020B0604020202020204" pitchFamily="34" charset="0"/>
            </a:endParaRPr>
          </a:p>
        </p:txBody>
      </p:sp>
      <p:pic>
        <p:nvPicPr>
          <p:cNvPr id="65" name="Picture 64" descr="A building with a sign in front of it&#10;&#10;Description automatically generated">
            <a:extLst>
              <a:ext uri="{FF2B5EF4-FFF2-40B4-BE49-F238E27FC236}">
                <a16:creationId xmlns:a16="http://schemas.microsoft.com/office/drawing/2014/main" id="{61AEF0AF-BFF9-B4FA-CB31-B1F73AE1467B}"/>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6154" b="6029"/>
          <a:stretch/>
        </p:blipFill>
        <p:spPr>
          <a:xfrm>
            <a:off x="1174531" y="4806071"/>
            <a:ext cx="2098342" cy="1338996"/>
          </a:xfrm>
          <a:prstGeom prst="rect">
            <a:avLst/>
          </a:prstGeom>
        </p:spPr>
      </p:pic>
      <p:pic>
        <p:nvPicPr>
          <p:cNvPr id="67" name="Picture 66" descr="A large white board with blue squares and red signs&#10;&#10;Description automatically generated">
            <a:extLst>
              <a:ext uri="{FF2B5EF4-FFF2-40B4-BE49-F238E27FC236}">
                <a16:creationId xmlns:a16="http://schemas.microsoft.com/office/drawing/2014/main" id="{9D5CA08C-E189-B430-C218-289956608CF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96482" y="4848327"/>
            <a:ext cx="2038349" cy="1296740"/>
          </a:xfrm>
          <a:prstGeom prst="rect">
            <a:avLst/>
          </a:prstGeom>
        </p:spPr>
      </p:pic>
      <p:sp>
        <p:nvSpPr>
          <p:cNvPr id="69" name="object 16">
            <a:extLst>
              <a:ext uri="{FF2B5EF4-FFF2-40B4-BE49-F238E27FC236}">
                <a16:creationId xmlns:a16="http://schemas.microsoft.com/office/drawing/2014/main" id="{D15A57DD-9B22-78EE-AC28-337D7DD0B170}"/>
              </a:ext>
            </a:extLst>
          </p:cNvPr>
          <p:cNvSpPr txBox="1"/>
          <p:nvPr/>
        </p:nvSpPr>
        <p:spPr>
          <a:xfrm>
            <a:off x="6762103" y="3852105"/>
            <a:ext cx="4188599" cy="412934"/>
          </a:xfrm>
          <a:prstGeom prst="rect">
            <a:avLst/>
          </a:prstGeom>
        </p:spPr>
        <p:txBody>
          <a:bodyPr vert="horz" wrap="square" lIns="0" tIns="12700" rIns="0" bIns="0" rtlCol="0">
            <a:spAutoFit/>
          </a:bodyPr>
          <a:lstStyle/>
          <a:p>
            <a:pPr algn="ctr">
              <a:spcBef>
                <a:spcPts val="100"/>
              </a:spcBef>
            </a:pPr>
            <a:r>
              <a:rPr sz="1400" b="1" spc="-5">
                <a:latin typeface="Arial" panose="020B0604020202020204" pitchFamily="34" charset="0"/>
                <a:cs typeface="Arial" panose="020B0604020202020204" pitchFamily="34" charset="0"/>
              </a:rPr>
              <a:t>UD</a:t>
            </a:r>
            <a:r>
              <a:rPr sz="1400" b="1" spc="-60">
                <a:latin typeface="Arial" panose="020B0604020202020204" pitchFamily="34" charset="0"/>
                <a:cs typeface="Arial" panose="020B0604020202020204" pitchFamily="34" charset="0"/>
              </a:rPr>
              <a:t> </a:t>
            </a:r>
            <a:r>
              <a:rPr sz="1400" b="1" spc="-10">
                <a:latin typeface="Arial" panose="020B0604020202020204" pitchFamily="34" charset="0"/>
                <a:cs typeface="Arial" panose="020B0604020202020204" pitchFamily="34" charset="0"/>
              </a:rPr>
              <a:t>Trucks</a:t>
            </a:r>
            <a:endParaRPr sz="1400" b="1">
              <a:latin typeface="Arial" panose="020B0604020202020204" pitchFamily="34" charset="0"/>
              <a:cs typeface="Arial" panose="020B0604020202020204" pitchFamily="34" charset="0"/>
            </a:endParaRPr>
          </a:p>
          <a:p>
            <a:pPr algn="ctr">
              <a:lnSpc>
                <a:spcPct val="100000"/>
              </a:lnSpc>
            </a:pPr>
            <a:r>
              <a:rPr lang="en-US" sz="1200" spc="-5">
                <a:solidFill>
                  <a:srgbClr val="C00000"/>
                </a:solidFill>
                <a:latin typeface="Arial" panose="020B0604020202020204" pitchFamily="34" charset="0"/>
                <a:cs typeface="Arial" panose="020B0604020202020204" pitchFamily="34" charset="0"/>
              </a:rPr>
              <a:t>CẦN THƠ</a:t>
            </a:r>
            <a:endParaRPr sz="1200">
              <a:latin typeface="Arial" panose="020B0604020202020204" pitchFamily="34" charset="0"/>
              <a:cs typeface="Arial" panose="020B0604020202020204" pitchFamily="34" charset="0"/>
            </a:endParaRPr>
          </a:p>
        </p:txBody>
      </p:sp>
      <p:sp>
        <p:nvSpPr>
          <p:cNvPr id="71" name="TextBox 70">
            <a:extLst>
              <a:ext uri="{FF2B5EF4-FFF2-40B4-BE49-F238E27FC236}">
                <a16:creationId xmlns:a16="http://schemas.microsoft.com/office/drawing/2014/main" id="{90489DB9-12D6-9EDE-F91E-458918612607}"/>
              </a:ext>
            </a:extLst>
          </p:cNvPr>
          <p:cNvSpPr txBox="1"/>
          <p:nvPr/>
        </p:nvSpPr>
        <p:spPr>
          <a:xfrm>
            <a:off x="6762103" y="4292869"/>
            <a:ext cx="4188599" cy="458139"/>
          </a:xfrm>
          <a:prstGeom prst="rect">
            <a:avLst/>
          </a:prstGeom>
          <a:noFill/>
        </p:spPr>
        <p:txBody>
          <a:bodyPr wrap="square" rtlCol="0">
            <a:spAutoFit/>
          </a:bodyPr>
          <a:lstStyle/>
          <a:p>
            <a:pPr algn="ctr">
              <a:lnSpc>
                <a:spcPts val="1500"/>
              </a:lnSpc>
            </a:pPr>
            <a:r>
              <a:rPr lang="en-US" sz="1000" b="1">
                <a:solidFill>
                  <a:srgbClr val="333333"/>
                </a:solidFill>
                <a:latin typeface="Arial" panose="020B0604020202020204" pitchFamily="34" charset="0"/>
                <a:ea typeface="Cambria" panose="02040503050406030204" pitchFamily="18" charset="0"/>
                <a:cs typeface="Arial" panose="020B0604020202020204" pitchFamily="34" charset="0"/>
              </a:rPr>
              <a:t>Địa chỉ: </a:t>
            </a:r>
            <a:r>
              <a:rPr lang="vi-VN" sz="1000">
                <a:solidFill>
                  <a:srgbClr val="333333"/>
                </a:solidFill>
                <a:latin typeface="Arial" panose="020B0604020202020204" pitchFamily="34" charset="0"/>
                <a:ea typeface="Cambria" panose="02040503050406030204" pitchFamily="18" charset="0"/>
                <a:cs typeface="Arial" panose="020B0604020202020204" pitchFamily="34" charset="0"/>
              </a:rPr>
              <a:t>115 Q</a:t>
            </a:r>
            <a:r>
              <a:rPr lang="en-US" sz="1000">
                <a:solidFill>
                  <a:srgbClr val="333333"/>
                </a:solidFill>
                <a:latin typeface="Arial" panose="020B0604020202020204" pitchFamily="34" charset="0"/>
                <a:ea typeface="Cambria" panose="02040503050406030204" pitchFamily="18" charset="0"/>
                <a:cs typeface="Arial" panose="020B0604020202020204" pitchFamily="34" charset="0"/>
              </a:rPr>
              <a:t>L 1</a:t>
            </a:r>
            <a:r>
              <a:rPr lang="vi-VN" sz="1000">
                <a:solidFill>
                  <a:srgbClr val="333333"/>
                </a:solidFill>
                <a:latin typeface="Arial" panose="020B0604020202020204" pitchFamily="34" charset="0"/>
                <a:ea typeface="Cambria" panose="02040503050406030204" pitchFamily="18" charset="0"/>
                <a:cs typeface="Arial" panose="020B0604020202020204" pitchFamily="34" charset="0"/>
              </a:rPr>
              <a:t>A, Phường Ba Láng, Quận Cái Răng, TP. Cần Thơ</a:t>
            </a:r>
            <a:r>
              <a:rPr lang="en-US" sz="1000">
                <a:solidFill>
                  <a:srgbClr val="333333"/>
                </a:solidFill>
                <a:latin typeface="Arial" panose="020B0604020202020204" pitchFamily="34" charset="0"/>
                <a:ea typeface="Cambria" panose="02040503050406030204" pitchFamily="18" charset="0"/>
                <a:cs typeface="Arial" panose="020B0604020202020204" pitchFamily="34" charset="0"/>
              </a:rPr>
              <a:t> </a:t>
            </a:r>
          </a:p>
          <a:p>
            <a:pPr algn="ctr">
              <a:lnSpc>
                <a:spcPts val="1500"/>
              </a:lnSpc>
            </a:pPr>
            <a:r>
              <a:rPr lang="en-US" sz="1000" b="1">
                <a:solidFill>
                  <a:srgbClr val="333333"/>
                </a:solidFill>
                <a:latin typeface="Arial" panose="020B0604020202020204" pitchFamily="34" charset="0"/>
                <a:ea typeface="Cambria" panose="02040503050406030204" pitchFamily="18" charset="0"/>
                <a:cs typeface="Arial" panose="020B0604020202020204" pitchFamily="34" charset="0"/>
              </a:rPr>
              <a:t>Hotline: </a:t>
            </a:r>
            <a:r>
              <a:rPr lang="vi-VN" sz="1000" b="1">
                <a:solidFill>
                  <a:srgbClr val="333333"/>
                </a:solidFill>
                <a:latin typeface="Arial" panose="020B0604020202020204" pitchFamily="34" charset="0"/>
                <a:ea typeface="Cambria" panose="02040503050406030204" pitchFamily="18" charset="0"/>
                <a:cs typeface="Arial" panose="020B0604020202020204" pitchFamily="34" charset="0"/>
              </a:rPr>
              <a:t> </a:t>
            </a:r>
            <a:r>
              <a:rPr lang="vi-VN" sz="1000">
                <a:solidFill>
                  <a:srgbClr val="333333"/>
                </a:solidFill>
                <a:latin typeface="Arial" panose="020B0604020202020204" pitchFamily="34" charset="0"/>
                <a:ea typeface="Cambria" panose="02040503050406030204" pitchFamily="18" charset="0"/>
                <a:cs typeface="Arial" panose="020B0604020202020204" pitchFamily="34" charset="0"/>
              </a:rPr>
              <a:t>0939.387.965</a:t>
            </a:r>
            <a:endParaRPr lang="en-US" sz="1000">
              <a:solidFill>
                <a:srgbClr val="333333"/>
              </a:solidFill>
              <a:latin typeface="Arial" panose="020B0604020202020204" pitchFamily="34" charset="0"/>
              <a:ea typeface="Cambria" panose="02040503050406030204" pitchFamily="18" charset="0"/>
              <a:cs typeface="Arial" panose="020B0604020202020204" pitchFamily="34" charset="0"/>
            </a:endParaRPr>
          </a:p>
        </p:txBody>
      </p:sp>
      <p:pic>
        <p:nvPicPr>
          <p:cNvPr id="73" name="object 13">
            <a:extLst>
              <a:ext uri="{FF2B5EF4-FFF2-40B4-BE49-F238E27FC236}">
                <a16:creationId xmlns:a16="http://schemas.microsoft.com/office/drawing/2014/main" id="{E7DE5A8C-5217-8360-F05E-739E663BC0D1}"/>
              </a:ext>
            </a:extLst>
          </p:cNvPr>
          <p:cNvPicPr/>
          <p:nvPr/>
        </p:nvPicPr>
        <p:blipFill>
          <a:blip r:embed="rId11" cstate="print"/>
          <a:stretch>
            <a:fillRect/>
          </a:stretch>
        </p:blipFill>
        <p:spPr>
          <a:xfrm>
            <a:off x="6762102" y="4811649"/>
            <a:ext cx="2016295" cy="1333418"/>
          </a:xfrm>
          <a:prstGeom prst="rect">
            <a:avLst/>
          </a:prstGeom>
        </p:spPr>
      </p:pic>
      <p:pic>
        <p:nvPicPr>
          <p:cNvPr id="76" name="object 16">
            <a:extLst>
              <a:ext uri="{FF2B5EF4-FFF2-40B4-BE49-F238E27FC236}">
                <a16:creationId xmlns:a16="http://schemas.microsoft.com/office/drawing/2014/main" id="{0F7998D1-C1B7-42C6-8B2C-6F6FF2B20CDA}"/>
              </a:ext>
            </a:extLst>
          </p:cNvPr>
          <p:cNvPicPr/>
          <p:nvPr/>
        </p:nvPicPr>
        <p:blipFill>
          <a:blip r:embed="rId12" cstate="print"/>
          <a:stretch>
            <a:fillRect/>
          </a:stretch>
        </p:blipFill>
        <p:spPr>
          <a:xfrm>
            <a:off x="8812509" y="4811650"/>
            <a:ext cx="2138193" cy="1333418"/>
          </a:xfrm>
          <a:prstGeom prst="rect">
            <a:avLst/>
          </a:prstGeom>
        </p:spPr>
      </p:pic>
      <p:sp>
        <p:nvSpPr>
          <p:cNvPr id="8" name="TextBox 7">
            <a:extLst>
              <a:ext uri="{FF2B5EF4-FFF2-40B4-BE49-F238E27FC236}">
                <a16:creationId xmlns:a16="http://schemas.microsoft.com/office/drawing/2014/main" id="{31C9EACE-B2CA-C6E8-7AEA-D52F06BE2B03}"/>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9</a:t>
            </a:r>
          </a:p>
        </p:txBody>
      </p:sp>
      <p:pic>
        <p:nvPicPr>
          <p:cNvPr id="4" name="mp3-output-ttsfree(dot)com">
            <a:hlinkClick r:id="" action="ppaction://media"/>
            <a:extLst>
              <a:ext uri="{FF2B5EF4-FFF2-40B4-BE49-F238E27FC236}">
                <a16:creationId xmlns:a16="http://schemas.microsoft.com/office/drawing/2014/main" id="{F8BB9C75-C0DB-5B1D-136E-0332B80EFAF8}"/>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430229" y="139893"/>
            <a:ext cx="609600" cy="609600"/>
          </a:xfrm>
          <a:prstGeom prst="rect">
            <a:avLst/>
          </a:prstGeom>
        </p:spPr>
      </p:pic>
    </p:spTree>
    <p:extLst>
      <p:ext uri="{BB962C8B-B14F-4D97-AF65-F5344CB8AC3E}">
        <p14:creationId xmlns:p14="http://schemas.microsoft.com/office/powerpoint/2010/main" val="1852672676"/>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5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4D45E-1C72-ECDA-CD46-902BEC851449}"/>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C5899B4E-13E8-DF34-AA0D-B9A27AA6CFF2}"/>
              </a:ext>
            </a:extLst>
          </p:cNvPr>
          <p:cNvSpPr txBox="1"/>
          <p:nvPr/>
        </p:nvSpPr>
        <p:spPr>
          <a:xfrm>
            <a:off x="1524001" y="117241"/>
            <a:ext cx="9027886" cy="400110"/>
          </a:xfrm>
          <a:prstGeom prst="rect">
            <a:avLst/>
          </a:prstGeom>
          <a:noFill/>
          <a:ln>
            <a:noFill/>
          </a:ln>
        </p:spPr>
        <p:txBody>
          <a:bodyPr wrap="square" rtlCol="0">
            <a:spAutoFit/>
          </a:bodyPr>
          <a:lstStyle/>
          <a:p>
            <a:pPr algn="ctr"/>
            <a:r>
              <a:rPr lang="en-US" sz="2000" b="1">
                <a:latin typeface="Arial" panose="020B0604020202020204" pitchFamily="34" charset="0"/>
                <a:cs typeface="Arial" panose="020B0604020202020204" pitchFamily="34" charset="0"/>
              </a:rPr>
              <a:t>HỆ THỐNG ĐẠI LÝ SHOWROOM 3S UD TRUCKS TẠI VIỆT NAM</a:t>
            </a:r>
            <a:endParaRPr lang="en-US" sz="2000" b="1">
              <a:solidFill>
                <a:srgbClr val="C00000"/>
              </a:solidFill>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374F4389-C5EB-E797-0467-12E05F11C42F}"/>
              </a:ext>
            </a:extLst>
          </p:cNvPr>
          <p:cNvSpPr/>
          <p:nvPr/>
        </p:nvSpPr>
        <p:spPr>
          <a:xfrm>
            <a:off x="1115905" y="605971"/>
            <a:ext cx="4335518" cy="2640732"/>
          </a:xfrm>
          <a:prstGeom prst="roundRect">
            <a:avLst>
              <a:gd name="adj" fmla="val 2704"/>
            </a:avLst>
          </a:prstGeom>
          <a:solidFill>
            <a:schemeClr val="bg1">
              <a:lumMod val="95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68B890BA-E209-DBDA-EA14-E24F9395D807}"/>
              </a:ext>
            </a:extLst>
          </p:cNvPr>
          <p:cNvSpPr/>
          <p:nvPr/>
        </p:nvSpPr>
        <p:spPr>
          <a:xfrm>
            <a:off x="6654397" y="605971"/>
            <a:ext cx="4335518" cy="2640732"/>
          </a:xfrm>
          <a:prstGeom prst="roundRect">
            <a:avLst>
              <a:gd name="adj" fmla="val 2704"/>
            </a:avLst>
          </a:prstGeom>
          <a:solidFill>
            <a:schemeClr val="bg1">
              <a:lumMod val="95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56F7B00-ACAF-7796-8F2E-CEE94BB4F43F}"/>
              </a:ext>
            </a:extLst>
          </p:cNvPr>
          <p:cNvSpPr txBox="1"/>
          <p:nvPr/>
        </p:nvSpPr>
        <p:spPr>
          <a:xfrm>
            <a:off x="1524002" y="3339503"/>
            <a:ext cx="9027885" cy="400110"/>
          </a:xfrm>
          <a:prstGeom prst="rect">
            <a:avLst/>
          </a:prstGeom>
          <a:noFill/>
          <a:ln>
            <a:noFill/>
          </a:ln>
        </p:spPr>
        <p:txBody>
          <a:bodyPr wrap="square" rtlCol="0">
            <a:spAutoFit/>
          </a:bodyPr>
          <a:lstStyle/>
          <a:p>
            <a:pPr algn="ctr"/>
            <a:r>
              <a:rPr lang="en-US" sz="2000" b="1" spc="-5">
                <a:latin typeface="Arial"/>
                <a:cs typeface="Arial"/>
              </a:rPr>
              <a:t>CÁC ĐẠI LÝ 1S UD TRUCKS</a:t>
            </a:r>
            <a:endParaRPr lang="en-US" sz="2000" b="1">
              <a:solidFill>
                <a:srgbClr val="C00000"/>
              </a:solidFill>
              <a:latin typeface="Arial" panose="020B0604020202020204" pitchFamily="34" charset="0"/>
              <a:cs typeface="Arial" panose="020B0604020202020204" pitchFamily="34" charset="0"/>
            </a:endParaRPr>
          </a:p>
        </p:txBody>
      </p:sp>
      <p:sp>
        <p:nvSpPr>
          <p:cNvPr id="15" name="object 16">
            <a:extLst>
              <a:ext uri="{FF2B5EF4-FFF2-40B4-BE49-F238E27FC236}">
                <a16:creationId xmlns:a16="http://schemas.microsoft.com/office/drawing/2014/main" id="{B2090D6C-C83F-3F9B-AC04-D125ECF979E6}"/>
              </a:ext>
            </a:extLst>
          </p:cNvPr>
          <p:cNvSpPr txBox="1"/>
          <p:nvPr/>
        </p:nvSpPr>
        <p:spPr>
          <a:xfrm>
            <a:off x="1189521" y="672622"/>
            <a:ext cx="4193196" cy="412934"/>
          </a:xfrm>
          <a:prstGeom prst="rect">
            <a:avLst/>
          </a:prstGeom>
        </p:spPr>
        <p:txBody>
          <a:bodyPr vert="horz" wrap="square" lIns="0" tIns="12700" rIns="0" bIns="0" rtlCol="0">
            <a:spAutoFit/>
          </a:bodyPr>
          <a:lstStyle/>
          <a:p>
            <a:pPr algn="ctr">
              <a:spcBef>
                <a:spcPts val="100"/>
              </a:spcBef>
            </a:pPr>
            <a:r>
              <a:rPr sz="1400" b="1" spc="-5">
                <a:latin typeface="Arial" panose="020B0604020202020204" pitchFamily="34" charset="0"/>
                <a:cs typeface="Arial" panose="020B0604020202020204" pitchFamily="34" charset="0"/>
              </a:rPr>
              <a:t>UD</a:t>
            </a:r>
            <a:r>
              <a:rPr sz="1400" b="1" spc="-60">
                <a:latin typeface="Arial" panose="020B0604020202020204" pitchFamily="34" charset="0"/>
                <a:cs typeface="Arial" panose="020B0604020202020204" pitchFamily="34" charset="0"/>
              </a:rPr>
              <a:t> </a:t>
            </a:r>
            <a:r>
              <a:rPr sz="1400" b="1" spc="-10">
                <a:latin typeface="Arial" panose="020B0604020202020204" pitchFamily="34" charset="0"/>
                <a:cs typeface="Arial" panose="020B0604020202020204" pitchFamily="34" charset="0"/>
              </a:rPr>
              <a:t>Trucks</a:t>
            </a:r>
            <a:endParaRPr sz="1400" b="1">
              <a:latin typeface="Arial" panose="020B0604020202020204" pitchFamily="34" charset="0"/>
              <a:cs typeface="Arial" panose="020B0604020202020204" pitchFamily="34" charset="0"/>
            </a:endParaRPr>
          </a:p>
          <a:p>
            <a:pPr algn="ctr">
              <a:lnSpc>
                <a:spcPct val="100000"/>
              </a:lnSpc>
            </a:pPr>
            <a:r>
              <a:rPr lang="en-US" sz="1200" spc="-5">
                <a:solidFill>
                  <a:srgbClr val="C00000"/>
                </a:solidFill>
                <a:latin typeface="Arial" panose="020B0604020202020204" pitchFamily="34" charset="0"/>
                <a:cs typeface="Arial" panose="020B0604020202020204" pitchFamily="34" charset="0"/>
              </a:rPr>
              <a:t>HÀ NỘI</a:t>
            </a:r>
            <a:endParaRPr sz="120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5F0415DD-6B59-3B6C-30C1-E9E2C6335DC4}"/>
              </a:ext>
            </a:extLst>
          </p:cNvPr>
          <p:cNvSpPr txBox="1"/>
          <p:nvPr/>
        </p:nvSpPr>
        <p:spPr>
          <a:xfrm>
            <a:off x="1189521" y="1071294"/>
            <a:ext cx="4137336" cy="458139"/>
          </a:xfrm>
          <a:prstGeom prst="rect">
            <a:avLst/>
          </a:prstGeom>
          <a:noFill/>
        </p:spPr>
        <p:txBody>
          <a:bodyPr wrap="square" rtlCol="0">
            <a:spAutoFit/>
          </a:bodyPr>
          <a:lstStyle/>
          <a:p>
            <a:pPr algn="ctr">
              <a:lnSpc>
                <a:spcPts val="1500"/>
              </a:lnSpc>
            </a:pPr>
            <a:r>
              <a:rPr lang="en-US" sz="1000" b="1">
                <a:solidFill>
                  <a:srgbClr val="333333"/>
                </a:solidFill>
                <a:latin typeface="Arial" panose="020B0604020202020204" pitchFamily="34" charset="0"/>
                <a:ea typeface="Cambria" panose="02040503050406030204" pitchFamily="18" charset="0"/>
                <a:cs typeface="Arial" panose="020B0604020202020204" pitchFamily="34" charset="0"/>
              </a:rPr>
              <a:t>Địa chỉ: </a:t>
            </a:r>
            <a:r>
              <a:rPr lang="vi-VN" sz="1000">
                <a:solidFill>
                  <a:srgbClr val="333333"/>
                </a:solidFill>
                <a:latin typeface="Arial" panose="020B0604020202020204" pitchFamily="34" charset="0"/>
                <a:cs typeface="Arial" panose="020B0604020202020204" pitchFamily="34" charset="0"/>
              </a:rPr>
              <a:t>Thôn Trai Túc, xã Trưng Trắc, Văn Lâm, Hưng Yên</a:t>
            </a:r>
            <a:endParaRPr lang="en-US" sz="1000">
              <a:solidFill>
                <a:srgbClr val="333333"/>
              </a:solidFill>
              <a:latin typeface="Arial" panose="020B0604020202020204" pitchFamily="34" charset="0"/>
              <a:cs typeface="Arial" panose="020B0604020202020204" pitchFamily="34" charset="0"/>
            </a:endParaRPr>
          </a:p>
          <a:p>
            <a:pPr algn="ctr">
              <a:lnSpc>
                <a:spcPts val="1500"/>
              </a:lnSpc>
            </a:pPr>
            <a:r>
              <a:rPr lang="en-US" sz="1000" b="1">
                <a:solidFill>
                  <a:srgbClr val="333333"/>
                </a:solidFill>
                <a:latin typeface="Arial" panose="020B0604020202020204" pitchFamily="34" charset="0"/>
                <a:ea typeface="Cambria" panose="02040503050406030204" pitchFamily="18" charset="0"/>
                <a:cs typeface="Arial" panose="020B0604020202020204" pitchFamily="34" charset="0"/>
              </a:rPr>
              <a:t>Hotline: </a:t>
            </a:r>
            <a:r>
              <a:rPr lang="en-US" sz="1000">
                <a:solidFill>
                  <a:srgbClr val="333333"/>
                </a:solidFill>
                <a:latin typeface="Arial" panose="020B0604020202020204" pitchFamily="34" charset="0"/>
                <a:ea typeface="Cambria" panose="02040503050406030204" pitchFamily="18" charset="0"/>
                <a:cs typeface="Arial" panose="020B0604020202020204" pitchFamily="34" charset="0"/>
              </a:rPr>
              <a:t>0908.726.728</a:t>
            </a:r>
          </a:p>
        </p:txBody>
      </p:sp>
      <p:pic>
        <p:nvPicPr>
          <p:cNvPr id="19" name="object 8">
            <a:extLst>
              <a:ext uri="{FF2B5EF4-FFF2-40B4-BE49-F238E27FC236}">
                <a16:creationId xmlns:a16="http://schemas.microsoft.com/office/drawing/2014/main" id="{3429C7A0-BDCF-2BF2-860A-0218FE1E74F5}"/>
              </a:ext>
            </a:extLst>
          </p:cNvPr>
          <p:cNvPicPr/>
          <p:nvPr/>
        </p:nvPicPr>
        <p:blipFill>
          <a:blip r:embed="rId5" cstate="print"/>
          <a:stretch>
            <a:fillRect/>
          </a:stretch>
        </p:blipFill>
        <p:spPr>
          <a:xfrm>
            <a:off x="1202085" y="1581336"/>
            <a:ext cx="2038349" cy="1566849"/>
          </a:xfrm>
          <a:prstGeom prst="rect">
            <a:avLst/>
          </a:prstGeom>
        </p:spPr>
      </p:pic>
      <p:pic>
        <p:nvPicPr>
          <p:cNvPr id="21" name="object 5">
            <a:extLst>
              <a:ext uri="{FF2B5EF4-FFF2-40B4-BE49-F238E27FC236}">
                <a16:creationId xmlns:a16="http://schemas.microsoft.com/office/drawing/2014/main" id="{780D3D58-6562-DB9F-F743-9BAF686E7918}"/>
              </a:ext>
            </a:extLst>
          </p:cNvPr>
          <p:cNvPicPr/>
          <p:nvPr/>
        </p:nvPicPr>
        <p:blipFill>
          <a:blip r:embed="rId6" cstate="print"/>
          <a:stretch>
            <a:fillRect/>
          </a:stretch>
        </p:blipFill>
        <p:spPr>
          <a:xfrm>
            <a:off x="3326613" y="1581336"/>
            <a:ext cx="2056105" cy="1566849"/>
          </a:xfrm>
          <a:prstGeom prst="rect">
            <a:avLst/>
          </a:prstGeom>
        </p:spPr>
      </p:pic>
      <p:sp>
        <p:nvSpPr>
          <p:cNvPr id="23" name="object 16">
            <a:extLst>
              <a:ext uri="{FF2B5EF4-FFF2-40B4-BE49-F238E27FC236}">
                <a16:creationId xmlns:a16="http://schemas.microsoft.com/office/drawing/2014/main" id="{C573966C-6F0D-6874-1B23-CE567638F667}"/>
              </a:ext>
            </a:extLst>
          </p:cNvPr>
          <p:cNvSpPr txBox="1"/>
          <p:nvPr/>
        </p:nvSpPr>
        <p:spPr>
          <a:xfrm>
            <a:off x="6734550" y="673397"/>
            <a:ext cx="4188598" cy="412934"/>
          </a:xfrm>
          <a:prstGeom prst="rect">
            <a:avLst/>
          </a:prstGeom>
        </p:spPr>
        <p:txBody>
          <a:bodyPr vert="horz" wrap="square" lIns="0" tIns="12700" rIns="0" bIns="0" rtlCol="0">
            <a:spAutoFit/>
          </a:bodyPr>
          <a:lstStyle/>
          <a:p>
            <a:pPr algn="ctr">
              <a:spcBef>
                <a:spcPts val="100"/>
              </a:spcBef>
            </a:pPr>
            <a:r>
              <a:rPr sz="1400" b="1" spc="-5">
                <a:latin typeface="Arial" panose="020B0604020202020204" pitchFamily="34" charset="0"/>
                <a:cs typeface="Arial" panose="020B0604020202020204" pitchFamily="34" charset="0"/>
              </a:rPr>
              <a:t>UD</a:t>
            </a:r>
            <a:r>
              <a:rPr sz="1400" b="1" spc="-60">
                <a:latin typeface="Arial" panose="020B0604020202020204" pitchFamily="34" charset="0"/>
                <a:cs typeface="Arial" panose="020B0604020202020204" pitchFamily="34" charset="0"/>
              </a:rPr>
              <a:t> </a:t>
            </a:r>
            <a:r>
              <a:rPr sz="1400" b="1" spc="-10">
                <a:latin typeface="Arial" panose="020B0604020202020204" pitchFamily="34" charset="0"/>
                <a:cs typeface="Arial" panose="020B0604020202020204" pitchFamily="34" charset="0"/>
              </a:rPr>
              <a:t>Trucks</a:t>
            </a:r>
            <a:endParaRPr sz="1400" b="1">
              <a:latin typeface="Arial" panose="020B0604020202020204" pitchFamily="34" charset="0"/>
              <a:cs typeface="Arial" panose="020B0604020202020204" pitchFamily="34" charset="0"/>
            </a:endParaRPr>
          </a:p>
          <a:p>
            <a:pPr algn="ctr">
              <a:lnSpc>
                <a:spcPct val="100000"/>
              </a:lnSpc>
            </a:pPr>
            <a:r>
              <a:rPr lang="en-US" sz="1200" spc="-5">
                <a:solidFill>
                  <a:srgbClr val="C00000"/>
                </a:solidFill>
                <a:latin typeface="Arial" panose="020B0604020202020204" pitchFamily="34" charset="0"/>
                <a:cs typeface="Arial" panose="020B0604020202020204" pitchFamily="34" charset="0"/>
              </a:rPr>
              <a:t>THIÊN HOÀ AN – HÀ NỘI</a:t>
            </a:r>
            <a:endParaRPr sz="120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67EC02FA-A324-FDAB-A605-3C35D45D829F}"/>
              </a:ext>
            </a:extLst>
          </p:cNvPr>
          <p:cNvSpPr txBox="1"/>
          <p:nvPr/>
        </p:nvSpPr>
        <p:spPr>
          <a:xfrm>
            <a:off x="6734552" y="1074244"/>
            <a:ext cx="4188597" cy="455189"/>
          </a:xfrm>
          <a:prstGeom prst="rect">
            <a:avLst/>
          </a:prstGeom>
          <a:noFill/>
        </p:spPr>
        <p:txBody>
          <a:bodyPr wrap="square" rtlCol="0">
            <a:spAutoFit/>
          </a:bodyPr>
          <a:lstStyle/>
          <a:p>
            <a:pPr algn="ctr">
              <a:lnSpc>
                <a:spcPts val="1500"/>
              </a:lnSpc>
            </a:pPr>
            <a:r>
              <a:rPr lang="en-US" sz="900" b="1">
                <a:solidFill>
                  <a:srgbClr val="333333"/>
                </a:solidFill>
                <a:latin typeface="Arial" panose="020B0604020202020204" pitchFamily="34" charset="0"/>
                <a:ea typeface="Cambria" panose="02040503050406030204" pitchFamily="18" charset="0"/>
                <a:cs typeface="Arial" panose="020B0604020202020204" pitchFamily="34" charset="0"/>
              </a:rPr>
              <a:t>Địa chỉ: </a:t>
            </a:r>
            <a:r>
              <a:rPr lang="vi-VN" sz="900">
                <a:solidFill>
                  <a:srgbClr val="202124"/>
                </a:solidFill>
                <a:latin typeface="Arial" panose="020B0604020202020204" pitchFamily="34" charset="0"/>
                <a:ea typeface="Cambria" panose="02040503050406030204" pitchFamily="18" charset="0"/>
                <a:cs typeface="Arial" panose="020B0604020202020204" pitchFamily="34" charset="0"/>
              </a:rPr>
              <a:t>Mặt đường 32, Lô 01 Cụm công nghiệp Lai Xá, Hoài Đức, Hà Nội</a:t>
            </a:r>
            <a:r>
              <a:rPr lang="en-US" sz="900">
                <a:solidFill>
                  <a:srgbClr val="202124"/>
                </a:solidFill>
                <a:latin typeface="Arial" panose="020B0604020202020204" pitchFamily="34" charset="0"/>
                <a:ea typeface="Cambria" panose="02040503050406030204" pitchFamily="18" charset="0"/>
                <a:cs typeface="Arial" panose="020B0604020202020204" pitchFamily="34" charset="0"/>
              </a:rPr>
              <a:t> </a:t>
            </a:r>
            <a:endParaRPr lang="en-US" sz="900">
              <a:solidFill>
                <a:srgbClr val="333333"/>
              </a:solidFill>
              <a:latin typeface="Arial" panose="020B0604020202020204" pitchFamily="34" charset="0"/>
              <a:ea typeface="Cambria" panose="02040503050406030204" pitchFamily="18" charset="0"/>
              <a:cs typeface="Arial" panose="020B0604020202020204" pitchFamily="34" charset="0"/>
            </a:endParaRPr>
          </a:p>
          <a:p>
            <a:pPr algn="ctr">
              <a:lnSpc>
                <a:spcPts val="1500"/>
              </a:lnSpc>
            </a:pPr>
            <a:r>
              <a:rPr lang="en-US" sz="900" b="1">
                <a:solidFill>
                  <a:srgbClr val="333333"/>
                </a:solidFill>
                <a:latin typeface="Arial" panose="020B0604020202020204" pitchFamily="34" charset="0"/>
                <a:ea typeface="Cambria" panose="02040503050406030204" pitchFamily="18" charset="0"/>
                <a:cs typeface="Arial" panose="020B0604020202020204" pitchFamily="34" charset="0"/>
              </a:rPr>
              <a:t>Hotline:</a:t>
            </a:r>
            <a:r>
              <a:rPr lang="en-US" sz="900">
                <a:solidFill>
                  <a:srgbClr val="333333"/>
                </a:solidFill>
                <a:latin typeface="Arial" panose="020B0604020202020204" pitchFamily="34" charset="0"/>
                <a:ea typeface="Cambria" panose="02040503050406030204" pitchFamily="18" charset="0"/>
                <a:cs typeface="Arial" panose="020B0604020202020204" pitchFamily="34" charset="0"/>
              </a:rPr>
              <a:t> 0908.726.728</a:t>
            </a:r>
            <a:endParaRPr lang="vi-VN" sz="900">
              <a:solidFill>
                <a:srgbClr val="333333"/>
              </a:solidFill>
              <a:latin typeface="Arial" panose="020B0604020202020204" pitchFamily="34" charset="0"/>
              <a:ea typeface="Cambria" panose="02040503050406030204" pitchFamily="18" charset="0"/>
              <a:cs typeface="Arial" panose="020B0604020202020204" pitchFamily="34" charset="0"/>
            </a:endParaRPr>
          </a:p>
        </p:txBody>
      </p:sp>
      <p:pic>
        <p:nvPicPr>
          <p:cNvPr id="27" name="Picture 6">
            <a:extLst>
              <a:ext uri="{FF2B5EF4-FFF2-40B4-BE49-F238E27FC236}">
                <a16:creationId xmlns:a16="http://schemas.microsoft.com/office/drawing/2014/main" id="{89E1DEF0-CAAA-8205-BA4E-E67B88132D1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9" r="9"/>
          <a:stretch/>
        </p:blipFill>
        <p:spPr bwMode="auto">
          <a:xfrm>
            <a:off x="6732817" y="1596310"/>
            <a:ext cx="1979170" cy="155187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0" name="Picture 29">
            <a:extLst>
              <a:ext uri="{FF2B5EF4-FFF2-40B4-BE49-F238E27FC236}">
                <a16:creationId xmlns:a16="http://schemas.microsoft.com/office/drawing/2014/main" id="{D9B9FD84-1817-7338-787F-7AF18A06CFC7}"/>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8761234" y="1596310"/>
            <a:ext cx="2161914" cy="1536900"/>
          </a:xfrm>
          <a:prstGeom prst="rect">
            <a:avLst/>
          </a:prstGeom>
          <a:ln>
            <a:noFill/>
          </a:ln>
        </p:spPr>
      </p:pic>
      <p:grpSp>
        <p:nvGrpSpPr>
          <p:cNvPr id="3" name="Group 2">
            <a:extLst>
              <a:ext uri="{FF2B5EF4-FFF2-40B4-BE49-F238E27FC236}">
                <a16:creationId xmlns:a16="http://schemas.microsoft.com/office/drawing/2014/main" id="{61E2A09C-CAAA-6BE0-A6A4-1B28A2EB11DD}"/>
              </a:ext>
            </a:extLst>
          </p:cNvPr>
          <p:cNvGrpSpPr/>
          <p:nvPr/>
        </p:nvGrpSpPr>
        <p:grpSpPr>
          <a:xfrm>
            <a:off x="1115905" y="3768251"/>
            <a:ext cx="2043195" cy="2640732"/>
            <a:chOff x="203823" y="3766635"/>
            <a:chExt cx="2043195" cy="2640732"/>
          </a:xfrm>
        </p:grpSpPr>
        <p:sp>
          <p:nvSpPr>
            <p:cNvPr id="8" name="Rectangle: Rounded Corners 7">
              <a:extLst>
                <a:ext uri="{FF2B5EF4-FFF2-40B4-BE49-F238E27FC236}">
                  <a16:creationId xmlns:a16="http://schemas.microsoft.com/office/drawing/2014/main" id="{7F230FB7-B4CC-1514-0E66-6399F39DAD8D}"/>
                </a:ext>
              </a:extLst>
            </p:cNvPr>
            <p:cNvSpPr/>
            <p:nvPr/>
          </p:nvSpPr>
          <p:spPr>
            <a:xfrm>
              <a:off x="203823" y="3766635"/>
              <a:ext cx="2043195" cy="2640732"/>
            </a:xfrm>
            <a:prstGeom prst="roundRect">
              <a:avLst>
                <a:gd name="adj" fmla="val 2704"/>
              </a:avLst>
            </a:prstGeom>
            <a:solidFill>
              <a:schemeClr val="bg1">
                <a:lumMod val="95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2" name="object 9">
              <a:extLst>
                <a:ext uri="{FF2B5EF4-FFF2-40B4-BE49-F238E27FC236}">
                  <a16:creationId xmlns:a16="http://schemas.microsoft.com/office/drawing/2014/main" id="{CA38202C-D58E-3091-6532-D666169ECAC7}"/>
                </a:ext>
              </a:extLst>
            </p:cNvPr>
            <p:cNvPicPr/>
            <p:nvPr/>
          </p:nvPicPr>
          <p:blipFill>
            <a:blip r:embed="rId9" cstate="print"/>
            <a:stretch>
              <a:fillRect/>
            </a:stretch>
          </p:blipFill>
          <p:spPr>
            <a:xfrm>
              <a:off x="252963" y="5066090"/>
              <a:ext cx="1944914" cy="1153796"/>
            </a:xfrm>
            <a:prstGeom prst="rect">
              <a:avLst/>
            </a:prstGeom>
          </p:spPr>
        </p:pic>
        <p:sp>
          <p:nvSpPr>
            <p:cNvPr id="34" name="object 16">
              <a:extLst>
                <a:ext uri="{FF2B5EF4-FFF2-40B4-BE49-F238E27FC236}">
                  <a16:creationId xmlns:a16="http://schemas.microsoft.com/office/drawing/2014/main" id="{5DABFC72-0190-C46E-ECAE-4BA072DA455D}"/>
                </a:ext>
              </a:extLst>
            </p:cNvPr>
            <p:cNvSpPr txBox="1"/>
            <p:nvPr/>
          </p:nvSpPr>
          <p:spPr>
            <a:xfrm>
              <a:off x="247140" y="3893017"/>
              <a:ext cx="1944913" cy="412934"/>
            </a:xfrm>
            <a:prstGeom prst="rect">
              <a:avLst/>
            </a:prstGeom>
          </p:spPr>
          <p:txBody>
            <a:bodyPr vert="horz" wrap="square" lIns="0" tIns="12700" rIns="0" bIns="0" rtlCol="0">
              <a:spAutoFit/>
            </a:bodyPr>
            <a:lstStyle/>
            <a:p>
              <a:pPr algn="ctr">
                <a:spcBef>
                  <a:spcPts val="100"/>
                </a:spcBef>
              </a:pPr>
              <a:r>
                <a:rPr sz="1400" b="1" spc="-5">
                  <a:latin typeface="Arial" panose="020B0604020202020204" pitchFamily="34" charset="0"/>
                  <a:cs typeface="Arial" panose="020B0604020202020204" pitchFamily="34" charset="0"/>
                </a:rPr>
                <a:t>UD</a:t>
              </a:r>
              <a:r>
                <a:rPr sz="1400" b="1" spc="-60">
                  <a:latin typeface="Arial" panose="020B0604020202020204" pitchFamily="34" charset="0"/>
                  <a:cs typeface="Arial" panose="020B0604020202020204" pitchFamily="34" charset="0"/>
                </a:rPr>
                <a:t> </a:t>
              </a:r>
              <a:r>
                <a:rPr sz="1400" b="1" spc="-10">
                  <a:latin typeface="Arial" panose="020B0604020202020204" pitchFamily="34" charset="0"/>
                  <a:cs typeface="Arial" panose="020B0604020202020204" pitchFamily="34" charset="0"/>
                </a:rPr>
                <a:t>Trucks</a:t>
              </a:r>
              <a:endParaRPr sz="1400" b="1">
                <a:latin typeface="Arial" panose="020B0604020202020204" pitchFamily="34" charset="0"/>
                <a:cs typeface="Arial" panose="020B0604020202020204" pitchFamily="34" charset="0"/>
              </a:endParaRPr>
            </a:p>
            <a:p>
              <a:pPr algn="ctr">
                <a:lnSpc>
                  <a:spcPct val="100000"/>
                </a:lnSpc>
              </a:pPr>
              <a:r>
                <a:rPr lang="en-US" sz="1200" spc="-5">
                  <a:solidFill>
                    <a:srgbClr val="C00000"/>
                  </a:solidFill>
                  <a:latin typeface="Arial" panose="020B0604020202020204" pitchFamily="34" charset="0"/>
                  <a:cs typeface="Arial" panose="020B0604020202020204" pitchFamily="34" charset="0"/>
                </a:rPr>
                <a:t>THỦ ĐỨC</a:t>
              </a:r>
              <a:endParaRPr sz="1200">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BB454EB4-711D-BA44-FD3D-F262CBA3333B}"/>
                </a:ext>
              </a:extLst>
            </p:cNvPr>
            <p:cNvSpPr txBox="1"/>
            <p:nvPr/>
          </p:nvSpPr>
          <p:spPr>
            <a:xfrm>
              <a:off x="252964" y="4355994"/>
              <a:ext cx="1944914" cy="644664"/>
            </a:xfrm>
            <a:prstGeom prst="rect">
              <a:avLst/>
            </a:prstGeom>
            <a:noFill/>
          </p:spPr>
          <p:txBody>
            <a:bodyPr wrap="square" rtlCol="0">
              <a:spAutoFit/>
            </a:bodyPr>
            <a:lstStyle/>
            <a:p>
              <a:pPr algn="ctr">
                <a:lnSpc>
                  <a:spcPts val="1500"/>
                </a:lnSpc>
              </a:pPr>
              <a:r>
                <a:rPr lang="en-US" sz="800" b="1">
                  <a:solidFill>
                    <a:srgbClr val="333333"/>
                  </a:solidFill>
                  <a:latin typeface="Arial" panose="020B0604020202020204" pitchFamily="34" charset="0"/>
                  <a:ea typeface="Cambria" panose="02040503050406030204" pitchFamily="18" charset="0"/>
                  <a:cs typeface="Arial" panose="020B0604020202020204" pitchFamily="34" charset="0"/>
                </a:rPr>
                <a:t>Địa chỉ: </a:t>
              </a:r>
              <a:r>
                <a:rPr lang="vi-VN" sz="800">
                  <a:solidFill>
                    <a:srgbClr val="333333"/>
                  </a:solidFill>
                  <a:latin typeface="Arial" panose="020B0604020202020204" pitchFamily="34" charset="0"/>
                  <a:ea typeface="Cambria" panose="02040503050406030204" pitchFamily="18" charset="0"/>
                  <a:cs typeface="Arial" panose="020B0604020202020204" pitchFamily="34" charset="0"/>
                </a:rPr>
                <a:t>33 Quốc Lộ 1A, P. Hiệp Bình Phước, Q. Thủ Đức, TP. HCM</a:t>
              </a:r>
              <a:endParaRPr lang="en-US" sz="800">
                <a:solidFill>
                  <a:srgbClr val="333333"/>
                </a:solidFill>
                <a:latin typeface="Arial" panose="020B0604020202020204" pitchFamily="34" charset="0"/>
                <a:ea typeface="Cambria" panose="02040503050406030204" pitchFamily="18" charset="0"/>
                <a:cs typeface="Arial" panose="020B0604020202020204" pitchFamily="34" charset="0"/>
              </a:endParaRPr>
            </a:p>
            <a:p>
              <a:pPr algn="ctr">
                <a:lnSpc>
                  <a:spcPts val="1500"/>
                </a:lnSpc>
              </a:pPr>
              <a:r>
                <a:rPr lang="en-US" sz="800" b="1">
                  <a:solidFill>
                    <a:srgbClr val="333333"/>
                  </a:solidFill>
                  <a:latin typeface="Arial" panose="020B0604020202020204" pitchFamily="34" charset="0"/>
                  <a:ea typeface="Cambria" panose="02040503050406030204" pitchFamily="18" charset="0"/>
                  <a:cs typeface="Arial" panose="020B0604020202020204" pitchFamily="34" charset="0"/>
                </a:rPr>
                <a:t>Hotline: </a:t>
              </a:r>
              <a:r>
                <a:rPr lang="en-US" sz="800">
                  <a:solidFill>
                    <a:srgbClr val="333333"/>
                  </a:solidFill>
                  <a:latin typeface="Arial" panose="020B0604020202020204" pitchFamily="34" charset="0"/>
                  <a:ea typeface="Cambria" panose="02040503050406030204" pitchFamily="18" charset="0"/>
                  <a:cs typeface="Arial" panose="020B0604020202020204" pitchFamily="34" charset="0"/>
                </a:rPr>
                <a:t>0908.726.728</a:t>
              </a:r>
              <a:endParaRPr lang="en-US" sz="800">
                <a:latin typeface="Arial" panose="020B0604020202020204" pitchFamily="34" charset="0"/>
                <a:cs typeface="Arial" panose="020B0604020202020204" pitchFamily="34" charset="0"/>
              </a:endParaRPr>
            </a:p>
          </p:txBody>
        </p:sp>
      </p:grpSp>
      <p:grpSp>
        <p:nvGrpSpPr>
          <p:cNvPr id="5" name="Group 4">
            <a:extLst>
              <a:ext uri="{FF2B5EF4-FFF2-40B4-BE49-F238E27FC236}">
                <a16:creationId xmlns:a16="http://schemas.microsoft.com/office/drawing/2014/main" id="{D66390FA-55FE-50E3-A5DC-5A04F82C80D6}"/>
              </a:ext>
            </a:extLst>
          </p:cNvPr>
          <p:cNvGrpSpPr/>
          <p:nvPr/>
        </p:nvGrpSpPr>
        <p:grpSpPr>
          <a:xfrm>
            <a:off x="3699425" y="3767443"/>
            <a:ext cx="2043194" cy="2640732"/>
            <a:chOff x="2404241" y="3766635"/>
            <a:chExt cx="2043194" cy="2640732"/>
          </a:xfrm>
        </p:grpSpPr>
        <p:sp>
          <p:nvSpPr>
            <p:cNvPr id="12" name="Rectangle: Rounded Corners 11">
              <a:extLst>
                <a:ext uri="{FF2B5EF4-FFF2-40B4-BE49-F238E27FC236}">
                  <a16:creationId xmlns:a16="http://schemas.microsoft.com/office/drawing/2014/main" id="{C2FFE7A7-37CB-118C-A828-7719E8F05E5B}"/>
                </a:ext>
              </a:extLst>
            </p:cNvPr>
            <p:cNvSpPr/>
            <p:nvPr/>
          </p:nvSpPr>
          <p:spPr>
            <a:xfrm>
              <a:off x="2404241" y="3766635"/>
              <a:ext cx="2043194" cy="2640732"/>
            </a:xfrm>
            <a:prstGeom prst="roundRect">
              <a:avLst>
                <a:gd name="adj" fmla="val 2704"/>
              </a:avLst>
            </a:prstGeom>
            <a:solidFill>
              <a:schemeClr val="bg1">
                <a:lumMod val="95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bject 16">
              <a:extLst>
                <a:ext uri="{FF2B5EF4-FFF2-40B4-BE49-F238E27FC236}">
                  <a16:creationId xmlns:a16="http://schemas.microsoft.com/office/drawing/2014/main" id="{BEEAE5D0-F9E4-03E7-6E43-CA01DCA0CF26}"/>
                </a:ext>
              </a:extLst>
            </p:cNvPr>
            <p:cNvSpPr txBox="1"/>
            <p:nvPr/>
          </p:nvSpPr>
          <p:spPr>
            <a:xfrm>
              <a:off x="2447190" y="3885322"/>
              <a:ext cx="1915261" cy="412934"/>
            </a:xfrm>
            <a:prstGeom prst="rect">
              <a:avLst/>
            </a:prstGeom>
          </p:spPr>
          <p:txBody>
            <a:bodyPr vert="horz" wrap="square" lIns="0" tIns="12700" rIns="0" bIns="0" rtlCol="0">
              <a:spAutoFit/>
            </a:bodyPr>
            <a:lstStyle/>
            <a:p>
              <a:pPr algn="ctr">
                <a:spcBef>
                  <a:spcPts val="100"/>
                </a:spcBef>
              </a:pPr>
              <a:r>
                <a:rPr sz="1400" b="1" spc="-5">
                  <a:latin typeface="Arial" panose="020B0604020202020204" pitchFamily="34" charset="0"/>
                  <a:cs typeface="Arial" panose="020B0604020202020204" pitchFamily="34" charset="0"/>
                </a:rPr>
                <a:t>UD</a:t>
              </a:r>
              <a:r>
                <a:rPr sz="1400" b="1" spc="-60">
                  <a:latin typeface="Arial" panose="020B0604020202020204" pitchFamily="34" charset="0"/>
                  <a:cs typeface="Arial" panose="020B0604020202020204" pitchFamily="34" charset="0"/>
                </a:rPr>
                <a:t> </a:t>
              </a:r>
              <a:r>
                <a:rPr sz="1400" b="1" spc="-10">
                  <a:latin typeface="Arial" panose="020B0604020202020204" pitchFamily="34" charset="0"/>
                  <a:cs typeface="Arial" panose="020B0604020202020204" pitchFamily="34" charset="0"/>
                </a:rPr>
                <a:t>Trucks</a:t>
              </a:r>
              <a:endParaRPr sz="1400" b="1">
                <a:latin typeface="Arial" panose="020B0604020202020204" pitchFamily="34" charset="0"/>
                <a:cs typeface="Arial" panose="020B0604020202020204" pitchFamily="34" charset="0"/>
              </a:endParaRPr>
            </a:p>
            <a:p>
              <a:pPr algn="ctr">
                <a:lnSpc>
                  <a:spcPct val="100000"/>
                </a:lnSpc>
              </a:pPr>
              <a:r>
                <a:rPr lang="en-US" sz="1200" spc="-5">
                  <a:solidFill>
                    <a:srgbClr val="C00000"/>
                  </a:solidFill>
                  <a:latin typeface="Arial" panose="020B0604020202020204" pitchFamily="34" charset="0"/>
                  <a:cs typeface="Arial" panose="020B0604020202020204" pitchFamily="34" charset="0"/>
                </a:rPr>
                <a:t>BÌNH CHÁNH</a:t>
              </a:r>
              <a:endParaRPr sz="1200">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1CC67E8E-BF66-A25C-500D-37A900FF4225}"/>
                </a:ext>
              </a:extLst>
            </p:cNvPr>
            <p:cNvSpPr txBox="1"/>
            <p:nvPr/>
          </p:nvSpPr>
          <p:spPr>
            <a:xfrm>
              <a:off x="2447190" y="4355994"/>
              <a:ext cx="1988595" cy="644664"/>
            </a:xfrm>
            <a:prstGeom prst="rect">
              <a:avLst/>
            </a:prstGeom>
            <a:noFill/>
          </p:spPr>
          <p:txBody>
            <a:bodyPr wrap="square" rtlCol="0">
              <a:spAutoFit/>
            </a:bodyPr>
            <a:lstStyle/>
            <a:p>
              <a:pPr algn="ctr">
                <a:lnSpc>
                  <a:spcPts val="1500"/>
                </a:lnSpc>
              </a:pPr>
              <a:r>
                <a:rPr lang="en-US" sz="800" b="1">
                  <a:solidFill>
                    <a:srgbClr val="333333"/>
                  </a:solidFill>
                  <a:latin typeface="Arial" panose="020B0604020202020204" pitchFamily="34" charset="0"/>
                  <a:ea typeface="Cambria" panose="02040503050406030204" pitchFamily="18" charset="0"/>
                  <a:cs typeface="Arial" panose="020B0604020202020204" pitchFamily="34" charset="0"/>
                </a:rPr>
                <a:t>Địa chỉ: </a:t>
              </a:r>
              <a:r>
                <a:rPr lang="vi-VN" sz="800" b="1">
                  <a:solidFill>
                    <a:srgbClr val="333333"/>
                  </a:solidFill>
                  <a:latin typeface="Arial" panose="020B0604020202020204" pitchFamily="34" charset="0"/>
                  <a:ea typeface="Cambria" panose="02040503050406030204" pitchFamily="18" charset="0"/>
                  <a:cs typeface="Arial" panose="020B0604020202020204" pitchFamily="34" charset="0"/>
                </a:rPr>
                <a:t> </a:t>
              </a:r>
              <a:r>
                <a:rPr lang="en-US" sz="800">
                  <a:solidFill>
                    <a:srgbClr val="333333"/>
                  </a:solidFill>
                  <a:latin typeface="Arial" panose="020B0604020202020204" pitchFamily="34" charset="0"/>
                  <a:ea typeface="Cambria" panose="02040503050406030204" pitchFamily="18" charset="0"/>
                  <a:cs typeface="Arial" panose="020B0604020202020204" pitchFamily="34" charset="0"/>
                </a:rPr>
                <a:t>Quốc Lộ 1A, </a:t>
              </a:r>
              <a:r>
                <a:rPr lang="en-US" sz="800" err="1">
                  <a:solidFill>
                    <a:srgbClr val="333333"/>
                  </a:solidFill>
                  <a:latin typeface="Arial" panose="020B0604020202020204" pitchFamily="34" charset="0"/>
                  <a:ea typeface="Cambria" panose="02040503050406030204" pitchFamily="18" charset="0"/>
                  <a:cs typeface="Arial" panose="020B0604020202020204" pitchFamily="34" charset="0"/>
                </a:rPr>
                <a:t>thị</a:t>
              </a:r>
              <a:r>
                <a:rPr lang="en-US" sz="800">
                  <a:solidFill>
                    <a:srgbClr val="333333"/>
                  </a:solidFill>
                  <a:latin typeface="Arial" panose="020B0604020202020204" pitchFamily="34" charset="0"/>
                  <a:ea typeface="Cambria" panose="02040503050406030204" pitchFamily="18" charset="0"/>
                  <a:cs typeface="Arial" panose="020B0604020202020204" pitchFamily="34" charset="0"/>
                </a:rPr>
                <a:t> </a:t>
              </a:r>
              <a:r>
                <a:rPr lang="en-US" sz="800" err="1">
                  <a:solidFill>
                    <a:srgbClr val="333333"/>
                  </a:solidFill>
                  <a:latin typeface="Arial" panose="020B0604020202020204" pitchFamily="34" charset="0"/>
                  <a:ea typeface="Cambria" panose="02040503050406030204" pitchFamily="18" charset="0"/>
                  <a:cs typeface="Arial" panose="020B0604020202020204" pitchFamily="34" charset="0"/>
                </a:rPr>
                <a:t>trấn</a:t>
              </a:r>
              <a:r>
                <a:rPr lang="en-US" sz="800">
                  <a:solidFill>
                    <a:srgbClr val="333333"/>
                  </a:solidFill>
                  <a:latin typeface="Arial" panose="020B0604020202020204" pitchFamily="34" charset="0"/>
                  <a:ea typeface="Cambria" panose="02040503050406030204" pitchFamily="18" charset="0"/>
                  <a:cs typeface="Arial" panose="020B0604020202020204" pitchFamily="34" charset="0"/>
                </a:rPr>
                <a:t> Tân </a:t>
              </a:r>
              <a:r>
                <a:rPr lang="en-US" sz="800" err="1">
                  <a:solidFill>
                    <a:srgbClr val="333333"/>
                  </a:solidFill>
                  <a:latin typeface="Arial" panose="020B0604020202020204" pitchFamily="34" charset="0"/>
                  <a:ea typeface="Cambria" panose="02040503050406030204" pitchFamily="18" charset="0"/>
                  <a:cs typeface="Arial" panose="020B0604020202020204" pitchFamily="34" charset="0"/>
                </a:rPr>
                <a:t>Túc</a:t>
              </a:r>
              <a:r>
                <a:rPr lang="en-US" sz="800">
                  <a:solidFill>
                    <a:srgbClr val="333333"/>
                  </a:solidFill>
                  <a:latin typeface="Arial" panose="020B0604020202020204" pitchFamily="34" charset="0"/>
                  <a:ea typeface="Cambria" panose="02040503050406030204" pitchFamily="18" charset="0"/>
                  <a:cs typeface="Arial" panose="020B0604020202020204" pitchFamily="34" charset="0"/>
                </a:rPr>
                <a:t>, Bình Chánh, TP. HCM</a:t>
              </a:r>
            </a:p>
            <a:p>
              <a:pPr algn="ctr">
                <a:lnSpc>
                  <a:spcPts val="1500"/>
                </a:lnSpc>
              </a:pPr>
              <a:r>
                <a:rPr lang="en-US" sz="800" b="1">
                  <a:solidFill>
                    <a:srgbClr val="333333"/>
                  </a:solidFill>
                  <a:latin typeface="Arial" panose="020B0604020202020204" pitchFamily="34" charset="0"/>
                  <a:ea typeface="Cambria" panose="02040503050406030204" pitchFamily="18" charset="0"/>
                  <a:cs typeface="Arial" panose="020B0604020202020204" pitchFamily="34" charset="0"/>
                </a:rPr>
                <a:t>Hotline: </a:t>
              </a:r>
              <a:r>
                <a:rPr lang="en-US" sz="800">
                  <a:solidFill>
                    <a:srgbClr val="333333"/>
                  </a:solidFill>
                  <a:latin typeface="Arial" panose="020B0604020202020204" pitchFamily="34" charset="0"/>
                  <a:ea typeface="Cambria" panose="02040503050406030204" pitchFamily="18" charset="0"/>
                  <a:cs typeface="Arial" panose="020B0604020202020204" pitchFamily="34" charset="0"/>
                </a:rPr>
                <a:t>0908.726.728</a:t>
              </a:r>
              <a:endParaRPr lang="en-US" sz="800">
                <a:latin typeface="Arial" panose="020B0604020202020204" pitchFamily="34" charset="0"/>
                <a:cs typeface="Arial" panose="020B0604020202020204" pitchFamily="34" charset="0"/>
              </a:endParaRPr>
            </a:p>
          </p:txBody>
        </p:sp>
        <p:pic>
          <p:nvPicPr>
            <p:cNvPr id="48" name="object 15">
              <a:extLst>
                <a:ext uri="{FF2B5EF4-FFF2-40B4-BE49-F238E27FC236}">
                  <a16:creationId xmlns:a16="http://schemas.microsoft.com/office/drawing/2014/main" id="{65C12B7E-27C8-8EE3-BA3A-329C2680A9CE}"/>
                </a:ext>
              </a:extLst>
            </p:cNvPr>
            <p:cNvPicPr/>
            <p:nvPr/>
          </p:nvPicPr>
          <p:blipFill>
            <a:blip r:embed="rId10" cstate="print"/>
            <a:stretch>
              <a:fillRect/>
            </a:stretch>
          </p:blipFill>
          <p:spPr>
            <a:xfrm>
              <a:off x="2517611" y="5066090"/>
              <a:ext cx="1844840" cy="1185939"/>
            </a:xfrm>
            <a:prstGeom prst="rect">
              <a:avLst/>
            </a:prstGeom>
          </p:spPr>
        </p:pic>
      </p:grpSp>
      <p:grpSp>
        <p:nvGrpSpPr>
          <p:cNvPr id="10" name="Group 9">
            <a:extLst>
              <a:ext uri="{FF2B5EF4-FFF2-40B4-BE49-F238E27FC236}">
                <a16:creationId xmlns:a16="http://schemas.microsoft.com/office/drawing/2014/main" id="{369149AA-5AFA-3AA1-684C-51E65AC1EA7B}"/>
              </a:ext>
            </a:extLst>
          </p:cNvPr>
          <p:cNvGrpSpPr/>
          <p:nvPr/>
        </p:nvGrpSpPr>
        <p:grpSpPr>
          <a:xfrm>
            <a:off x="8866462" y="3766635"/>
            <a:ext cx="2123453" cy="2640732"/>
            <a:chOff x="6816724" y="3766635"/>
            <a:chExt cx="2123453" cy="2640732"/>
          </a:xfrm>
        </p:grpSpPr>
        <p:sp>
          <p:nvSpPr>
            <p:cNvPr id="9" name="Rectangle: Rounded Corners 8">
              <a:extLst>
                <a:ext uri="{FF2B5EF4-FFF2-40B4-BE49-F238E27FC236}">
                  <a16:creationId xmlns:a16="http://schemas.microsoft.com/office/drawing/2014/main" id="{B5682D09-1168-0AD1-B141-87B1C1BACD2D}"/>
                </a:ext>
              </a:extLst>
            </p:cNvPr>
            <p:cNvSpPr/>
            <p:nvPr/>
          </p:nvSpPr>
          <p:spPr>
            <a:xfrm>
              <a:off x="6816724" y="3766635"/>
              <a:ext cx="2123453" cy="2640732"/>
            </a:xfrm>
            <a:prstGeom prst="roundRect">
              <a:avLst>
                <a:gd name="adj" fmla="val 2704"/>
              </a:avLst>
            </a:prstGeom>
            <a:solidFill>
              <a:schemeClr val="bg1">
                <a:lumMod val="95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bject 16">
              <a:extLst>
                <a:ext uri="{FF2B5EF4-FFF2-40B4-BE49-F238E27FC236}">
                  <a16:creationId xmlns:a16="http://schemas.microsoft.com/office/drawing/2014/main" id="{00BCBF2C-E3C0-0466-7E20-ADE80BD5FFA7}"/>
                </a:ext>
              </a:extLst>
            </p:cNvPr>
            <p:cNvSpPr txBox="1"/>
            <p:nvPr/>
          </p:nvSpPr>
          <p:spPr>
            <a:xfrm>
              <a:off x="6886575" y="3882313"/>
              <a:ext cx="1935877" cy="412934"/>
            </a:xfrm>
            <a:prstGeom prst="rect">
              <a:avLst/>
            </a:prstGeom>
          </p:spPr>
          <p:txBody>
            <a:bodyPr vert="horz" wrap="square" lIns="0" tIns="12700" rIns="0" bIns="0" rtlCol="0">
              <a:spAutoFit/>
            </a:bodyPr>
            <a:lstStyle/>
            <a:p>
              <a:pPr algn="ctr">
                <a:spcBef>
                  <a:spcPts val="100"/>
                </a:spcBef>
              </a:pPr>
              <a:r>
                <a:rPr sz="1400" b="1" spc="-5">
                  <a:latin typeface="Arial" panose="020B0604020202020204" pitchFamily="34" charset="0"/>
                  <a:cs typeface="Arial" panose="020B0604020202020204" pitchFamily="34" charset="0"/>
                </a:rPr>
                <a:t>UD</a:t>
              </a:r>
              <a:r>
                <a:rPr sz="1400" b="1" spc="-60">
                  <a:latin typeface="Arial" panose="020B0604020202020204" pitchFamily="34" charset="0"/>
                  <a:cs typeface="Arial" panose="020B0604020202020204" pitchFamily="34" charset="0"/>
                </a:rPr>
                <a:t> </a:t>
              </a:r>
              <a:r>
                <a:rPr sz="1400" b="1" spc="-10">
                  <a:latin typeface="Arial" panose="020B0604020202020204" pitchFamily="34" charset="0"/>
                  <a:cs typeface="Arial" panose="020B0604020202020204" pitchFamily="34" charset="0"/>
                </a:rPr>
                <a:t>Trucks</a:t>
              </a:r>
              <a:endParaRPr sz="1400" b="1">
                <a:latin typeface="Arial" panose="020B0604020202020204" pitchFamily="34" charset="0"/>
                <a:cs typeface="Arial" panose="020B0604020202020204" pitchFamily="34" charset="0"/>
              </a:endParaRPr>
            </a:p>
            <a:p>
              <a:pPr algn="ctr">
                <a:lnSpc>
                  <a:spcPct val="100000"/>
                </a:lnSpc>
              </a:pPr>
              <a:r>
                <a:rPr lang="en-US" sz="1200" spc="-5">
                  <a:solidFill>
                    <a:srgbClr val="C00000"/>
                  </a:solidFill>
                  <a:latin typeface="Arial" panose="020B0604020202020204" pitchFamily="34" charset="0"/>
                  <a:cs typeface="Arial" panose="020B0604020202020204" pitchFamily="34" charset="0"/>
                </a:rPr>
                <a:t>VŨNG TÀU</a:t>
              </a:r>
              <a:endParaRPr sz="1200">
                <a:latin typeface="Arial" panose="020B0604020202020204" pitchFamily="34" charset="0"/>
                <a:cs typeface="Arial" panose="020B0604020202020204" pitchFamily="34" charset="0"/>
              </a:endParaRPr>
            </a:p>
          </p:txBody>
        </p:sp>
        <p:sp>
          <p:nvSpPr>
            <p:cNvPr id="54" name="TextBox 53">
              <a:extLst>
                <a:ext uri="{FF2B5EF4-FFF2-40B4-BE49-F238E27FC236}">
                  <a16:creationId xmlns:a16="http://schemas.microsoft.com/office/drawing/2014/main" id="{8212123F-D94E-E969-FAE8-B139E5605F68}"/>
                </a:ext>
              </a:extLst>
            </p:cNvPr>
            <p:cNvSpPr txBox="1"/>
            <p:nvPr/>
          </p:nvSpPr>
          <p:spPr>
            <a:xfrm>
              <a:off x="6969241" y="4355994"/>
              <a:ext cx="1853211" cy="644664"/>
            </a:xfrm>
            <a:prstGeom prst="rect">
              <a:avLst/>
            </a:prstGeom>
            <a:noFill/>
          </p:spPr>
          <p:txBody>
            <a:bodyPr wrap="square" rtlCol="0">
              <a:spAutoFit/>
            </a:bodyPr>
            <a:lstStyle/>
            <a:p>
              <a:pPr algn="ctr">
                <a:lnSpc>
                  <a:spcPts val="1500"/>
                </a:lnSpc>
              </a:pPr>
              <a:r>
                <a:rPr lang="en-US" sz="800" b="1">
                  <a:solidFill>
                    <a:srgbClr val="333333"/>
                  </a:solidFill>
                  <a:latin typeface="Arial" panose="020B0604020202020204" pitchFamily="34" charset="0"/>
                  <a:ea typeface="Cambria" panose="02040503050406030204" pitchFamily="18" charset="0"/>
                  <a:cs typeface="Arial" panose="020B0604020202020204" pitchFamily="34" charset="0"/>
                </a:rPr>
                <a:t>Địa chỉ: </a:t>
              </a:r>
              <a:r>
                <a:rPr lang="vi-VN" sz="800" b="1">
                  <a:solidFill>
                    <a:srgbClr val="333333"/>
                  </a:solidFill>
                  <a:latin typeface="Arial" panose="020B0604020202020204" pitchFamily="34" charset="0"/>
                  <a:ea typeface="Cambria" panose="02040503050406030204" pitchFamily="18" charset="0"/>
                  <a:cs typeface="Arial" panose="020B0604020202020204" pitchFamily="34" charset="0"/>
                </a:rPr>
                <a:t> </a:t>
              </a:r>
              <a:r>
                <a:rPr lang="vi-VN" sz="800">
                  <a:solidFill>
                    <a:srgbClr val="333E48"/>
                  </a:solidFill>
                  <a:latin typeface="Arial" panose="020B0604020202020204" pitchFamily="34" charset="0"/>
                  <a:ea typeface="Cambria" panose="02040503050406030204" pitchFamily="18" charset="0"/>
                  <a:cs typeface="Arial" panose="020B0604020202020204" pitchFamily="34" charset="0"/>
                </a:rPr>
                <a:t>351 Quốc lộ 51, Khu phố Mỹ Tân, Mỹ Xuân, Phú Mỹ, </a:t>
              </a:r>
              <a:r>
                <a:rPr lang="en-US" sz="800">
                  <a:solidFill>
                    <a:srgbClr val="333E48"/>
                  </a:solidFill>
                  <a:latin typeface="Arial" panose="020B0604020202020204" pitchFamily="34" charset="0"/>
                  <a:ea typeface="Cambria" panose="02040503050406030204" pitchFamily="18" charset="0"/>
                  <a:cs typeface="Arial" panose="020B0604020202020204" pitchFamily="34" charset="0"/>
                </a:rPr>
                <a:t>BR-VT</a:t>
              </a:r>
            </a:p>
            <a:p>
              <a:pPr algn="ctr">
                <a:lnSpc>
                  <a:spcPts val="1500"/>
                </a:lnSpc>
              </a:pPr>
              <a:r>
                <a:rPr lang="en-US" sz="800" b="1">
                  <a:solidFill>
                    <a:srgbClr val="333333"/>
                  </a:solidFill>
                  <a:latin typeface="Arial" panose="020B0604020202020204" pitchFamily="34" charset="0"/>
                  <a:ea typeface="Cambria" panose="02040503050406030204" pitchFamily="18" charset="0"/>
                  <a:cs typeface="Arial" panose="020B0604020202020204" pitchFamily="34" charset="0"/>
                </a:rPr>
                <a:t>Hotline: </a:t>
              </a:r>
              <a:r>
                <a:rPr lang="en-US" sz="800">
                  <a:solidFill>
                    <a:srgbClr val="333333"/>
                  </a:solidFill>
                  <a:latin typeface="Arial" panose="020B0604020202020204" pitchFamily="34" charset="0"/>
                  <a:ea typeface="Cambria" panose="02040503050406030204" pitchFamily="18" charset="0"/>
                  <a:cs typeface="Arial" panose="020B0604020202020204" pitchFamily="34" charset="0"/>
                </a:rPr>
                <a:t>0908.726.728</a:t>
              </a:r>
              <a:endParaRPr lang="en-US" sz="800">
                <a:latin typeface="Arial" panose="020B0604020202020204" pitchFamily="34" charset="0"/>
                <a:cs typeface="Arial" panose="020B0604020202020204" pitchFamily="34" charset="0"/>
              </a:endParaRPr>
            </a:p>
          </p:txBody>
        </p:sp>
        <p:pic>
          <p:nvPicPr>
            <p:cNvPr id="60" name="object 12">
              <a:extLst>
                <a:ext uri="{FF2B5EF4-FFF2-40B4-BE49-F238E27FC236}">
                  <a16:creationId xmlns:a16="http://schemas.microsoft.com/office/drawing/2014/main" id="{C9ED6685-6FC2-6A0F-C946-2194D75D6F03}"/>
                </a:ext>
              </a:extLst>
            </p:cNvPr>
            <p:cNvPicPr/>
            <p:nvPr/>
          </p:nvPicPr>
          <p:blipFill>
            <a:blip r:embed="rId11" cstate="print"/>
            <a:stretch>
              <a:fillRect/>
            </a:stretch>
          </p:blipFill>
          <p:spPr>
            <a:xfrm>
              <a:off x="6969242" y="5089425"/>
              <a:ext cx="1853212" cy="1162603"/>
            </a:xfrm>
            <a:prstGeom prst="rect">
              <a:avLst/>
            </a:prstGeom>
          </p:spPr>
        </p:pic>
      </p:grpSp>
      <p:grpSp>
        <p:nvGrpSpPr>
          <p:cNvPr id="7" name="Group 6">
            <a:extLst>
              <a:ext uri="{FF2B5EF4-FFF2-40B4-BE49-F238E27FC236}">
                <a16:creationId xmlns:a16="http://schemas.microsoft.com/office/drawing/2014/main" id="{C9BC4C0E-8C76-7B5E-1D61-4383F355B8B6}"/>
              </a:ext>
            </a:extLst>
          </p:cNvPr>
          <p:cNvGrpSpPr/>
          <p:nvPr/>
        </p:nvGrpSpPr>
        <p:grpSpPr>
          <a:xfrm>
            <a:off x="6282944" y="3769059"/>
            <a:ext cx="2043194" cy="2640732"/>
            <a:chOff x="4604658" y="3769059"/>
            <a:chExt cx="2043194" cy="2640732"/>
          </a:xfrm>
        </p:grpSpPr>
        <p:sp>
          <p:nvSpPr>
            <p:cNvPr id="13" name="Rectangle: Rounded Corners 12">
              <a:extLst>
                <a:ext uri="{FF2B5EF4-FFF2-40B4-BE49-F238E27FC236}">
                  <a16:creationId xmlns:a16="http://schemas.microsoft.com/office/drawing/2014/main" id="{7C062063-27C2-A1DD-3DA8-3E3627695D23}"/>
                </a:ext>
              </a:extLst>
            </p:cNvPr>
            <p:cNvSpPr/>
            <p:nvPr/>
          </p:nvSpPr>
          <p:spPr>
            <a:xfrm>
              <a:off x="4604658" y="3769059"/>
              <a:ext cx="2043194" cy="2640732"/>
            </a:xfrm>
            <a:prstGeom prst="roundRect">
              <a:avLst>
                <a:gd name="adj" fmla="val 2704"/>
              </a:avLst>
            </a:prstGeom>
            <a:solidFill>
              <a:schemeClr val="bg1">
                <a:lumMod val="95000"/>
              </a:schemeClr>
            </a:solidFill>
            <a:ln>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object 16">
              <a:extLst>
                <a:ext uri="{FF2B5EF4-FFF2-40B4-BE49-F238E27FC236}">
                  <a16:creationId xmlns:a16="http://schemas.microsoft.com/office/drawing/2014/main" id="{6ADBCAAF-6642-6EEB-31FF-F216FAD8D7A2}"/>
                </a:ext>
              </a:extLst>
            </p:cNvPr>
            <p:cNvSpPr txBox="1"/>
            <p:nvPr/>
          </p:nvSpPr>
          <p:spPr>
            <a:xfrm>
              <a:off x="4684410" y="3868287"/>
              <a:ext cx="1883692" cy="412934"/>
            </a:xfrm>
            <a:prstGeom prst="rect">
              <a:avLst/>
            </a:prstGeom>
          </p:spPr>
          <p:txBody>
            <a:bodyPr vert="horz" wrap="square" lIns="0" tIns="12700" rIns="0" bIns="0" rtlCol="0">
              <a:spAutoFit/>
            </a:bodyPr>
            <a:lstStyle/>
            <a:p>
              <a:pPr algn="ctr">
                <a:spcBef>
                  <a:spcPts val="100"/>
                </a:spcBef>
              </a:pPr>
              <a:r>
                <a:rPr sz="1400" b="1" spc="-5">
                  <a:latin typeface="Arial" panose="020B0604020202020204" pitchFamily="34" charset="0"/>
                  <a:cs typeface="Arial" panose="020B0604020202020204" pitchFamily="34" charset="0"/>
                </a:rPr>
                <a:t>UD</a:t>
              </a:r>
              <a:r>
                <a:rPr sz="1400" b="1" spc="-60">
                  <a:latin typeface="Arial" panose="020B0604020202020204" pitchFamily="34" charset="0"/>
                  <a:cs typeface="Arial" panose="020B0604020202020204" pitchFamily="34" charset="0"/>
                </a:rPr>
                <a:t> </a:t>
              </a:r>
              <a:r>
                <a:rPr sz="1400" b="1" spc="-10">
                  <a:latin typeface="Arial" panose="020B0604020202020204" pitchFamily="34" charset="0"/>
                  <a:cs typeface="Arial" panose="020B0604020202020204" pitchFamily="34" charset="0"/>
                </a:rPr>
                <a:t>Trucks</a:t>
              </a:r>
              <a:endParaRPr sz="1400" b="1">
                <a:latin typeface="Arial" panose="020B0604020202020204" pitchFamily="34" charset="0"/>
                <a:cs typeface="Arial" panose="020B0604020202020204" pitchFamily="34" charset="0"/>
              </a:endParaRPr>
            </a:p>
            <a:p>
              <a:pPr algn="ctr">
                <a:lnSpc>
                  <a:spcPct val="100000"/>
                </a:lnSpc>
              </a:pPr>
              <a:r>
                <a:rPr lang="en-US" sz="1200" spc="-5">
                  <a:solidFill>
                    <a:srgbClr val="C00000"/>
                  </a:solidFill>
                  <a:latin typeface="Arial" panose="020B0604020202020204" pitchFamily="34" charset="0"/>
                  <a:cs typeface="Arial" panose="020B0604020202020204" pitchFamily="34" charset="0"/>
                </a:rPr>
                <a:t>ĐỒNG NAI</a:t>
              </a:r>
              <a:endParaRPr sz="1200">
                <a:latin typeface="Arial" panose="020B0604020202020204" pitchFamily="34" charset="0"/>
                <a:cs typeface="Arial" panose="020B0604020202020204" pitchFamily="34" charset="0"/>
              </a:endParaRPr>
            </a:p>
          </p:txBody>
        </p:sp>
        <p:sp>
          <p:nvSpPr>
            <p:cNvPr id="68" name="TextBox 67">
              <a:extLst>
                <a:ext uri="{FF2B5EF4-FFF2-40B4-BE49-F238E27FC236}">
                  <a16:creationId xmlns:a16="http://schemas.microsoft.com/office/drawing/2014/main" id="{AA2DD15E-6E7D-9B9F-CB71-27AC2A0BF074}"/>
                </a:ext>
              </a:extLst>
            </p:cNvPr>
            <p:cNvSpPr txBox="1"/>
            <p:nvPr/>
          </p:nvSpPr>
          <p:spPr>
            <a:xfrm>
              <a:off x="4684409" y="4323793"/>
              <a:ext cx="1883692" cy="644664"/>
            </a:xfrm>
            <a:prstGeom prst="rect">
              <a:avLst/>
            </a:prstGeom>
            <a:noFill/>
          </p:spPr>
          <p:txBody>
            <a:bodyPr wrap="square" rtlCol="0">
              <a:spAutoFit/>
            </a:bodyPr>
            <a:lstStyle/>
            <a:p>
              <a:pPr algn="ctr">
                <a:lnSpc>
                  <a:spcPts val="1500"/>
                </a:lnSpc>
              </a:pPr>
              <a:r>
                <a:rPr lang="en-US" sz="800" b="1">
                  <a:solidFill>
                    <a:srgbClr val="333333"/>
                  </a:solidFill>
                  <a:latin typeface="Arial" panose="020B0604020202020204" pitchFamily="34" charset="0"/>
                  <a:ea typeface="Cambria" panose="02040503050406030204" pitchFamily="18" charset="0"/>
                  <a:cs typeface="Arial" panose="020B0604020202020204" pitchFamily="34" charset="0"/>
                </a:rPr>
                <a:t>Địa chỉ: </a:t>
              </a:r>
              <a:r>
                <a:rPr lang="vi-VN" sz="800" b="1">
                  <a:solidFill>
                    <a:srgbClr val="333333"/>
                  </a:solidFill>
                  <a:latin typeface="Arial" panose="020B0604020202020204" pitchFamily="34" charset="0"/>
                  <a:ea typeface="Cambria" panose="02040503050406030204" pitchFamily="18" charset="0"/>
                  <a:cs typeface="Arial" panose="020B0604020202020204" pitchFamily="34" charset="0"/>
                </a:rPr>
                <a:t> </a:t>
              </a:r>
              <a:r>
                <a:rPr lang="en-US" sz="800">
                  <a:solidFill>
                    <a:srgbClr val="333333"/>
                  </a:solidFill>
                  <a:latin typeface="Arial" panose="020B0604020202020204" pitchFamily="34" charset="0"/>
                  <a:ea typeface="Cambria" panose="02040503050406030204" pitchFamily="18" charset="0"/>
                  <a:cs typeface="Arial" panose="020B0604020202020204" pitchFamily="34" charset="0"/>
                </a:rPr>
                <a:t>QL1A, </a:t>
              </a:r>
              <a:r>
                <a:rPr lang="vi-VN" sz="800">
                  <a:solidFill>
                    <a:srgbClr val="333E48"/>
                  </a:solidFill>
                  <a:latin typeface="Arial" panose="020B0604020202020204" pitchFamily="34" charset="0"/>
                  <a:ea typeface="Cambria" panose="02040503050406030204" pitchFamily="18" charset="0"/>
                  <a:cs typeface="Arial" panose="020B0604020202020204" pitchFamily="34" charset="0"/>
                </a:rPr>
                <a:t>Xã Hưng Lộc, Huyện Thống Nhất, Tỉnh Đồng Nai</a:t>
              </a:r>
              <a:endParaRPr lang="en-US" sz="800">
                <a:solidFill>
                  <a:srgbClr val="333E48"/>
                </a:solidFill>
                <a:latin typeface="Arial" panose="020B0604020202020204" pitchFamily="34" charset="0"/>
                <a:ea typeface="Cambria" panose="02040503050406030204" pitchFamily="18" charset="0"/>
                <a:cs typeface="Arial" panose="020B0604020202020204" pitchFamily="34" charset="0"/>
              </a:endParaRPr>
            </a:p>
            <a:p>
              <a:pPr algn="ctr">
                <a:lnSpc>
                  <a:spcPts val="1500"/>
                </a:lnSpc>
              </a:pPr>
              <a:r>
                <a:rPr lang="en-US" sz="800" b="1">
                  <a:solidFill>
                    <a:srgbClr val="333333"/>
                  </a:solidFill>
                  <a:latin typeface="Arial" panose="020B0604020202020204" pitchFamily="34" charset="0"/>
                  <a:ea typeface="Cambria" panose="02040503050406030204" pitchFamily="18" charset="0"/>
                  <a:cs typeface="Arial" panose="020B0604020202020204" pitchFamily="34" charset="0"/>
                </a:rPr>
                <a:t>Hotline: </a:t>
              </a:r>
              <a:r>
                <a:rPr lang="en-US" sz="800">
                  <a:solidFill>
                    <a:srgbClr val="333333"/>
                  </a:solidFill>
                  <a:latin typeface="Arial" panose="020B0604020202020204" pitchFamily="34" charset="0"/>
                  <a:ea typeface="Cambria" panose="02040503050406030204" pitchFamily="18" charset="0"/>
                  <a:cs typeface="Arial" panose="020B0604020202020204" pitchFamily="34" charset="0"/>
                </a:rPr>
                <a:t>0908.726.728</a:t>
              </a:r>
              <a:endParaRPr lang="en-US" sz="800">
                <a:latin typeface="Arial" panose="020B0604020202020204" pitchFamily="34" charset="0"/>
                <a:cs typeface="Arial" panose="020B0604020202020204" pitchFamily="34" charset="0"/>
              </a:endParaRPr>
            </a:p>
          </p:txBody>
        </p:sp>
        <p:pic>
          <p:nvPicPr>
            <p:cNvPr id="78" name="object 18">
              <a:extLst>
                <a:ext uri="{FF2B5EF4-FFF2-40B4-BE49-F238E27FC236}">
                  <a16:creationId xmlns:a16="http://schemas.microsoft.com/office/drawing/2014/main" id="{703C7214-2E64-0318-3A87-E1FBBE821F5B}"/>
                </a:ext>
              </a:extLst>
            </p:cNvPr>
            <p:cNvPicPr/>
            <p:nvPr/>
          </p:nvPicPr>
          <p:blipFill>
            <a:blip r:embed="rId12" cstate="print"/>
            <a:stretch>
              <a:fillRect/>
            </a:stretch>
          </p:blipFill>
          <p:spPr>
            <a:xfrm>
              <a:off x="4684409" y="5066091"/>
              <a:ext cx="1883692" cy="1185938"/>
            </a:xfrm>
            <a:prstGeom prst="rect">
              <a:avLst/>
            </a:prstGeom>
          </p:spPr>
        </p:pic>
      </p:grpSp>
      <p:sp>
        <p:nvSpPr>
          <p:cNvPr id="18" name="TextBox 17">
            <a:extLst>
              <a:ext uri="{FF2B5EF4-FFF2-40B4-BE49-F238E27FC236}">
                <a16:creationId xmlns:a16="http://schemas.microsoft.com/office/drawing/2014/main" id="{2EEA51BB-5FA1-800D-508E-908AE4E92E6F}"/>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10</a:t>
            </a:r>
          </a:p>
        </p:txBody>
      </p:sp>
      <p:pic>
        <p:nvPicPr>
          <p:cNvPr id="14" name="mp3-output-ttsfree(dot)com (1)">
            <a:hlinkClick r:id="" action="ppaction://media"/>
            <a:extLst>
              <a:ext uri="{FF2B5EF4-FFF2-40B4-BE49-F238E27FC236}">
                <a16:creationId xmlns:a16="http://schemas.microsoft.com/office/drawing/2014/main" id="{24AB49C1-EF69-8F7A-5988-CF45D1D8A6E6}"/>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272907" y="212551"/>
            <a:ext cx="609600" cy="609600"/>
          </a:xfrm>
          <a:prstGeom prst="rect">
            <a:avLst/>
          </a:prstGeom>
        </p:spPr>
      </p:pic>
    </p:spTree>
    <p:extLst>
      <p:ext uri="{BB962C8B-B14F-4D97-AF65-F5344CB8AC3E}">
        <p14:creationId xmlns:p14="http://schemas.microsoft.com/office/powerpoint/2010/main" val="3824021485"/>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66"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A6AC3-83C2-DF65-EB1D-5E2063C6A2B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F1A4E32-C411-73E9-DAB8-B89C9DB11397}"/>
              </a:ext>
            </a:extLst>
          </p:cNvPr>
          <p:cNvSpPr/>
          <p:nvPr/>
        </p:nvSpPr>
        <p:spPr>
          <a:xfrm>
            <a:off x="435429" y="129540"/>
            <a:ext cx="6226629" cy="4241306"/>
          </a:xfrm>
          <a:prstGeom prst="roundRect">
            <a:avLst>
              <a:gd name="adj" fmla="val 4112"/>
            </a:avLst>
          </a:prstGeom>
          <a:noFill/>
          <a:ln w="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00F9F211-4B8E-1E4B-B744-2EE411C35969}"/>
              </a:ext>
            </a:extLst>
          </p:cNvPr>
          <p:cNvSpPr/>
          <p:nvPr/>
        </p:nvSpPr>
        <p:spPr>
          <a:xfrm>
            <a:off x="435428" y="4412343"/>
            <a:ext cx="11321143" cy="1988456"/>
          </a:xfrm>
          <a:prstGeom prst="roundRect">
            <a:avLst>
              <a:gd name="adj" fmla="val 7908"/>
            </a:avLst>
          </a:prstGeom>
          <a:noFill/>
          <a:ln w="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D98A4A1F-7D66-D206-D8D9-D6D3235AC1C0}"/>
              </a:ext>
            </a:extLst>
          </p:cNvPr>
          <p:cNvSpPr/>
          <p:nvPr/>
        </p:nvSpPr>
        <p:spPr>
          <a:xfrm>
            <a:off x="6778173" y="129540"/>
            <a:ext cx="4978398" cy="4241306"/>
          </a:xfrm>
          <a:prstGeom prst="roundRect">
            <a:avLst>
              <a:gd name="adj" fmla="val 3292"/>
            </a:avLst>
          </a:prstGeom>
          <a:noFill/>
          <a:ln w="3175">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2567935-27C3-C951-B1B1-8396F00B5E70}"/>
              </a:ext>
            </a:extLst>
          </p:cNvPr>
          <p:cNvSpPr/>
          <p:nvPr/>
        </p:nvSpPr>
        <p:spPr>
          <a:xfrm>
            <a:off x="649851" y="174762"/>
            <a:ext cx="2994264" cy="369312"/>
          </a:xfrm>
          <a:prstGeom prst="roundRect">
            <a:avLst>
              <a:gd name="adj" fmla="val 0"/>
            </a:avLst>
          </a:prstGeom>
          <a:solidFill>
            <a:srgbClr val="C00000"/>
          </a:solid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a:latin typeface="Arial" panose="020B0604020202020204" pitchFamily="34" charset="0"/>
                <a:cs typeface="Arial" panose="020B0604020202020204" pitchFamily="34" charset="0"/>
              </a:rPr>
              <a:t>TRẠM DỊCH VỤ LIÊN KẾT</a:t>
            </a:r>
          </a:p>
        </p:txBody>
      </p:sp>
      <p:sp>
        <p:nvSpPr>
          <p:cNvPr id="8" name="Text Placeholder 2">
            <a:extLst>
              <a:ext uri="{FF2B5EF4-FFF2-40B4-BE49-F238E27FC236}">
                <a16:creationId xmlns:a16="http://schemas.microsoft.com/office/drawing/2014/main" id="{711ECDAF-2DE7-0233-6D57-7A5B5055E604}"/>
              </a:ext>
            </a:extLst>
          </p:cNvPr>
          <p:cNvSpPr txBox="1">
            <a:spLocks/>
          </p:cNvSpPr>
          <p:nvPr/>
        </p:nvSpPr>
        <p:spPr>
          <a:xfrm>
            <a:off x="561765" y="606140"/>
            <a:ext cx="3082350" cy="3831414"/>
          </a:xfrm>
          <a:prstGeom prst="rect">
            <a:avLst/>
          </a:prstGeom>
        </p:spPr>
        <p:txBody>
          <a:bodyPr/>
          <a:lstStyle>
            <a:lvl1pPr marL="257175" indent="-257175" algn="l" defTabSz="342900" rtl="0" eaLnBrk="1" latinLnBrk="0" hangingPunct="1">
              <a:spcBef>
                <a:spcPct val="20000"/>
              </a:spcBef>
              <a:buFont typeface="Arial"/>
              <a:buChar char="•"/>
              <a:defRPr sz="21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18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5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35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3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35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35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35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350" kern="1200">
                <a:solidFill>
                  <a:schemeClr val="tx1"/>
                </a:solidFill>
                <a:latin typeface="+mn-lt"/>
                <a:ea typeface="+mn-ea"/>
                <a:cs typeface="+mn-cs"/>
              </a:defRPr>
            </a:lvl9pPr>
          </a:lstStyle>
          <a:p>
            <a:pPr marL="0" indent="0">
              <a:lnSpc>
                <a:spcPts val="1400"/>
              </a:lnSpc>
              <a:spcBef>
                <a:spcPts val="0"/>
              </a:spcBef>
              <a:buNone/>
            </a:pPr>
            <a:r>
              <a:rPr lang="en-US" sz="1000" b="1">
                <a:solidFill>
                  <a:srgbClr val="333333"/>
                </a:solidFill>
                <a:latin typeface="Arial" panose="020B0604020202020204" pitchFamily="34" charset="0"/>
                <a:ea typeface="Cambria" panose="02040503050406030204" pitchFamily="18" charset="0"/>
                <a:cs typeface="Arial" panose="020B0604020202020204" pitchFamily="34" charset="0"/>
              </a:rPr>
              <a:t>1</a:t>
            </a:r>
            <a:r>
              <a:rPr lang="en-US" sz="1000" b="1">
                <a:latin typeface="Arial" panose="020B0604020202020204" pitchFamily="34" charset="0"/>
                <a:ea typeface="Cambria" panose="02040503050406030204" pitchFamily="18" charset="0"/>
                <a:cs typeface="Arial" panose="020B0604020202020204" pitchFamily="34" charset="0"/>
              </a:rPr>
              <a:t>. XÍ NGHIỆP TRUNG ĐẠI TU Ô TÔ HÀ NỘI</a:t>
            </a:r>
            <a:endParaRPr lang="vi-VN" sz="1000">
              <a:latin typeface="Arial" panose="020B0604020202020204" pitchFamily="34" charset="0"/>
              <a:ea typeface="Cambria" panose="02040503050406030204" pitchFamily="18" charset="0"/>
              <a:cs typeface="Arial" panose="020B0604020202020204" pitchFamily="34" charset="0"/>
            </a:endParaRPr>
          </a:p>
          <a:p>
            <a:pPr marL="0" indent="0">
              <a:lnSpc>
                <a:spcPts val="1400"/>
              </a:lnSpc>
              <a:spcBef>
                <a:spcPts val="0"/>
              </a:spcBef>
              <a:buNone/>
            </a:pPr>
            <a:r>
              <a:rPr lang="vi-VN" sz="1000">
                <a:latin typeface="Arial" panose="020B0604020202020204" pitchFamily="34" charset="0"/>
                <a:ea typeface="Cambria" panose="02040503050406030204" pitchFamily="18" charset="0"/>
                <a:cs typeface="Arial" panose="020B0604020202020204" pitchFamily="34" charset="0"/>
              </a:rPr>
              <a:t>Địa chỉ: 158 Phan Trọng Tuệ, Thanh Trì, Hà Nội.</a:t>
            </a:r>
          </a:p>
          <a:p>
            <a:pPr marL="0" indent="0">
              <a:lnSpc>
                <a:spcPts val="1400"/>
              </a:lnSpc>
              <a:spcBef>
                <a:spcPts val="0"/>
              </a:spcBef>
              <a:buNone/>
            </a:pPr>
            <a:r>
              <a:rPr lang="vi-VN" sz="1000">
                <a:latin typeface="Arial" panose="020B0604020202020204" pitchFamily="34" charset="0"/>
                <a:ea typeface="Cambria" panose="02040503050406030204" pitchFamily="18" charset="0"/>
                <a:cs typeface="Arial" panose="020B0604020202020204" pitchFamily="34" charset="0"/>
              </a:rPr>
              <a:t>Hotline: 0985</a:t>
            </a:r>
            <a:r>
              <a:rPr lang="en-US" sz="1000">
                <a:latin typeface="Arial" panose="020B0604020202020204" pitchFamily="34" charset="0"/>
                <a:ea typeface="Cambria" panose="02040503050406030204" pitchFamily="18" charset="0"/>
                <a:cs typeface="Arial" panose="020B0604020202020204" pitchFamily="34" charset="0"/>
              </a:rPr>
              <a:t> </a:t>
            </a:r>
            <a:r>
              <a:rPr lang="vi-VN" sz="1000">
                <a:latin typeface="Arial" panose="020B0604020202020204" pitchFamily="34" charset="0"/>
                <a:ea typeface="Cambria" panose="02040503050406030204" pitchFamily="18" charset="0"/>
                <a:cs typeface="Arial" panose="020B0604020202020204" pitchFamily="34" charset="0"/>
              </a:rPr>
              <a:t>879</a:t>
            </a:r>
            <a:r>
              <a:rPr lang="en-US" sz="1000">
                <a:latin typeface="Arial" panose="020B0604020202020204" pitchFamily="34" charset="0"/>
                <a:ea typeface="Cambria" panose="02040503050406030204" pitchFamily="18" charset="0"/>
                <a:cs typeface="Arial" panose="020B0604020202020204" pitchFamily="34" charset="0"/>
              </a:rPr>
              <a:t> </a:t>
            </a:r>
            <a:r>
              <a:rPr lang="vi-VN" sz="1000">
                <a:latin typeface="Arial" panose="020B0604020202020204" pitchFamily="34" charset="0"/>
                <a:ea typeface="Cambria" panose="02040503050406030204" pitchFamily="18" charset="0"/>
                <a:cs typeface="Arial" panose="020B0604020202020204" pitchFamily="34" charset="0"/>
              </a:rPr>
              <a:t>119</a:t>
            </a:r>
            <a:r>
              <a:rPr lang="en-US" sz="1000">
                <a:latin typeface="Arial" panose="020B0604020202020204" pitchFamily="34" charset="0"/>
                <a:ea typeface="Cambria" panose="02040503050406030204" pitchFamily="18" charset="0"/>
                <a:cs typeface="Arial" panose="020B0604020202020204" pitchFamily="34" charset="0"/>
              </a:rPr>
              <a:t> (Mr. Dũng)</a:t>
            </a:r>
          </a:p>
          <a:p>
            <a:pPr marL="0" indent="0">
              <a:lnSpc>
                <a:spcPts val="1400"/>
              </a:lnSpc>
              <a:spcBef>
                <a:spcPts val="0"/>
              </a:spcBef>
              <a:buNone/>
            </a:pPr>
            <a:r>
              <a:rPr lang="en-US" sz="1000" b="1">
                <a:latin typeface="Arial" panose="020B0604020202020204" pitchFamily="34" charset="0"/>
                <a:ea typeface="Cambria" panose="02040503050406030204" pitchFamily="18" charset="0"/>
                <a:cs typeface="Arial" panose="020B0604020202020204" pitchFamily="34" charset="0"/>
              </a:rPr>
              <a:t>2. CÔNG TY CP Ô TÔ HYUNDAI ĐÔNG NAM</a:t>
            </a:r>
          </a:p>
          <a:p>
            <a:pPr marL="0" indent="0">
              <a:lnSpc>
                <a:spcPts val="1400"/>
              </a:lnSpc>
              <a:spcBef>
                <a:spcPts val="0"/>
              </a:spcBef>
              <a:buNone/>
            </a:pPr>
            <a:r>
              <a:rPr lang="en-US" sz="1000">
                <a:latin typeface="Arial" panose="020B0604020202020204" pitchFamily="34" charset="0"/>
                <a:ea typeface="Cambria" panose="02040503050406030204" pitchFamily="18" charset="0"/>
                <a:cs typeface="Arial" panose="020B0604020202020204" pitchFamily="34" charset="0"/>
              </a:rPr>
              <a:t>Địa chỉ:  KM 14, Quốc lộ 1A, xã Ngọc Hồi, huyện Thanh Trì, Hà Nội</a:t>
            </a:r>
          </a:p>
          <a:p>
            <a:pPr marL="0" indent="0">
              <a:lnSpc>
                <a:spcPts val="1400"/>
              </a:lnSpc>
              <a:spcBef>
                <a:spcPts val="0"/>
              </a:spcBef>
              <a:buNone/>
            </a:pPr>
            <a:r>
              <a:rPr lang="en-US" sz="1000">
                <a:latin typeface="Arial" panose="020B0604020202020204" pitchFamily="34" charset="0"/>
                <a:ea typeface="Cambria" panose="02040503050406030204" pitchFamily="18" charset="0"/>
                <a:cs typeface="Arial" panose="020B0604020202020204" pitchFamily="34" charset="0"/>
              </a:rPr>
              <a:t>Hotline: 0983566625 ( Mr. Khoa) </a:t>
            </a:r>
          </a:p>
          <a:p>
            <a:pPr marL="0" indent="0">
              <a:lnSpc>
                <a:spcPts val="1400"/>
              </a:lnSpc>
              <a:spcBef>
                <a:spcPts val="0"/>
              </a:spcBef>
              <a:buNone/>
            </a:pPr>
            <a:r>
              <a:rPr lang="en-US" sz="1000" b="1">
                <a:latin typeface="Arial" panose="020B0604020202020204" pitchFamily="34" charset="0"/>
                <a:ea typeface="Cambria" panose="02040503050406030204" pitchFamily="18" charset="0"/>
                <a:cs typeface="Arial" panose="020B0604020202020204" pitchFamily="34" charset="0"/>
              </a:rPr>
              <a:t>3. </a:t>
            </a:r>
            <a:r>
              <a:rPr lang="vi-VN" sz="1000" b="1">
                <a:latin typeface="Arial" panose="020B0604020202020204" pitchFamily="34" charset="0"/>
                <a:ea typeface="Cambria" panose="02040503050406030204" pitchFamily="18" charset="0"/>
                <a:cs typeface="Arial" panose="020B0604020202020204" pitchFamily="34" charset="0"/>
              </a:rPr>
              <a:t>CÔNG TY CP Ô TÔ HYUNDAI ĐÔNG NAM - CN HẢI DƯƠNG</a:t>
            </a:r>
            <a:endParaRPr lang="en-US" sz="1000" b="1">
              <a:latin typeface="Arial" panose="020B0604020202020204" pitchFamily="34" charset="0"/>
              <a:ea typeface="Cambria" panose="02040503050406030204" pitchFamily="18" charset="0"/>
              <a:cs typeface="Arial" panose="020B0604020202020204" pitchFamily="34" charset="0"/>
            </a:endParaRPr>
          </a:p>
          <a:p>
            <a:pPr marL="0" indent="0">
              <a:lnSpc>
                <a:spcPts val="1400"/>
              </a:lnSpc>
              <a:spcBef>
                <a:spcPts val="0"/>
              </a:spcBef>
              <a:buNone/>
            </a:pPr>
            <a:r>
              <a:rPr lang="vi-VN" sz="1000">
                <a:latin typeface="Arial" panose="020B0604020202020204" pitchFamily="34" charset="0"/>
                <a:ea typeface="Cambria" panose="02040503050406030204" pitchFamily="18" charset="0"/>
                <a:cs typeface="Arial" panose="020B0604020202020204" pitchFamily="34" charset="0"/>
              </a:rPr>
              <a:t>Địa chỉ: Km 50, QL50, TT Lai Cách, Cẩm Giàng, Hải Dương</a:t>
            </a:r>
          </a:p>
          <a:p>
            <a:pPr marL="0" indent="0">
              <a:lnSpc>
                <a:spcPts val="1400"/>
              </a:lnSpc>
              <a:spcBef>
                <a:spcPts val="0"/>
              </a:spcBef>
              <a:buNone/>
            </a:pPr>
            <a:r>
              <a:rPr lang="vi-VN" sz="1000">
                <a:latin typeface="Arial" panose="020B0604020202020204" pitchFamily="34" charset="0"/>
                <a:ea typeface="Cambria" panose="02040503050406030204" pitchFamily="18" charset="0"/>
                <a:cs typeface="Arial" panose="020B0604020202020204" pitchFamily="34" charset="0"/>
              </a:rPr>
              <a:t>Hotline: 0989938899 (Mr. Minh)</a:t>
            </a:r>
            <a:endParaRPr lang="en-US" sz="1000">
              <a:latin typeface="Arial" panose="020B0604020202020204" pitchFamily="34" charset="0"/>
              <a:ea typeface="Cambria" panose="02040503050406030204" pitchFamily="18" charset="0"/>
              <a:cs typeface="Arial" panose="020B0604020202020204" pitchFamily="34" charset="0"/>
            </a:endParaRPr>
          </a:p>
          <a:p>
            <a:pPr marL="0" indent="0">
              <a:lnSpc>
                <a:spcPts val="1400"/>
              </a:lnSpc>
              <a:spcBef>
                <a:spcPts val="0"/>
              </a:spcBef>
              <a:buNone/>
            </a:pPr>
            <a:r>
              <a:rPr lang="en-US" sz="1000" b="1">
                <a:latin typeface="Arial" panose="020B0604020202020204" pitchFamily="34" charset="0"/>
                <a:ea typeface="Cambria" panose="02040503050406030204" pitchFamily="18" charset="0"/>
                <a:cs typeface="Arial" panose="020B0604020202020204" pitchFamily="34" charset="0"/>
              </a:rPr>
              <a:t>4</a:t>
            </a:r>
            <a:r>
              <a:rPr lang="vi-VN" sz="1000" b="1">
                <a:latin typeface="Arial" panose="020B0604020202020204" pitchFamily="34" charset="0"/>
                <a:ea typeface="Cambria" panose="02040503050406030204" pitchFamily="18" charset="0"/>
                <a:cs typeface="Arial" panose="020B0604020202020204" pitchFamily="34" charset="0"/>
              </a:rPr>
              <a:t>. CÔNG TY CP Ô TÔ HYUNDAI ĐÔNG NAM - CN SƠN LA</a:t>
            </a:r>
          </a:p>
          <a:p>
            <a:pPr marL="0" indent="0">
              <a:lnSpc>
                <a:spcPts val="1400"/>
              </a:lnSpc>
              <a:spcBef>
                <a:spcPts val="0"/>
              </a:spcBef>
              <a:buNone/>
            </a:pPr>
            <a:r>
              <a:rPr lang="vi-VN" sz="1000">
                <a:latin typeface="Arial" panose="020B0604020202020204" pitchFamily="34" charset="0"/>
                <a:ea typeface="Cambria" panose="02040503050406030204" pitchFamily="18" charset="0"/>
                <a:cs typeface="Arial" panose="020B0604020202020204" pitchFamily="34" charset="0"/>
              </a:rPr>
              <a:t>Địa chỉ: Km 11, P Chiềng Sinh, Tp. Sơn La, Sơn La</a:t>
            </a:r>
          </a:p>
          <a:p>
            <a:pPr marL="0" indent="0">
              <a:lnSpc>
                <a:spcPts val="1400"/>
              </a:lnSpc>
              <a:spcBef>
                <a:spcPts val="0"/>
              </a:spcBef>
              <a:buNone/>
            </a:pPr>
            <a:r>
              <a:rPr lang="vi-VN" sz="1000">
                <a:latin typeface="Arial" panose="020B0604020202020204" pitchFamily="34" charset="0"/>
                <a:ea typeface="Cambria" panose="02040503050406030204" pitchFamily="18" charset="0"/>
                <a:cs typeface="Arial" panose="020B0604020202020204" pitchFamily="34" charset="0"/>
              </a:rPr>
              <a:t>Hotline: 0984280011 (Mr. Lượng)</a:t>
            </a:r>
          </a:p>
          <a:p>
            <a:pPr marL="0" indent="0">
              <a:lnSpc>
                <a:spcPts val="1400"/>
              </a:lnSpc>
              <a:spcBef>
                <a:spcPts val="0"/>
              </a:spcBef>
              <a:buNone/>
            </a:pPr>
            <a:r>
              <a:rPr lang="en-US" sz="1000" b="1">
                <a:latin typeface="Arial" panose="020B0604020202020204" pitchFamily="34" charset="0"/>
                <a:ea typeface="Cambria" panose="02040503050406030204" pitchFamily="18" charset="0"/>
                <a:cs typeface="Arial" panose="020B0604020202020204" pitchFamily="34" charset="0"/>
              </a:rPr>
              <a:t>5.</a:t>
            </a:r>
            <a:r>
              <a:rPr lang="vi-VN" sz="1000" b="1">
                <a:latin typeface="Arial" panose="020B0604020202020204" pitchFamily="34" charset="0"/>
                <a:ea typeface="Cambria" panose="02040503050406030204" pitchFamily="18" charset="0"/>
                <a:cs typeface="Arial" panose="020B0604020202020204" pitchFamily="34" charset="0"/>
              </a:rPr>
              <a:t> </a:t>
            </a:r>
            <a:r>
              <a:rPr lang="en-US" sz="1000" b="1">
                <a:latin typeface="Arial" panose="020B0604020202020204" pitchFamily="34" charset="0"/>
                <a:ea typeface="Cambria" panose="02040503050406030204" pitchFamily="18" charset="0"/>
                <a:cs typeface="Arial" panose="020B0604020202020204" pitchFamily="34" charset="0"/>
              </a:rPr>
              <a:t>CÔNG TY CP 19-5 THANH HÓA</a:t>
            </a:r>
            <a:endParaRPr lang="vi-VN" sz="1000">
              <a:latin typeface="Arial" panose="020B0604020202020204" pitchFamily="34" charset="0"/>
              <a:ea typeface="Cambria" panose="02040503050406030204" pitchFamily="18" charset="0"/>
              <a:cs typeface="Arial" panose="020B0604020202020204" pitchFamily="34" charset="0"/>
            </a:endParaRPr>
          </a:p>
          <a:p>
            <a:pPr marL="0" indent="0">
              <a:lnSpc>
                <a:spcPts val="1400"/>
              </a:lnSpc>
              <a:spcBef>
                <a:spcPts val="0"/>
              </a:spcBef>
              <a:buNone/>
            </a:pPr>
            <a:r>
              <a:rPr lang="vi-VN" sz="1000">
                <a:latin typeface="Arial" panose="020B0604020202020204" pitchFamily="34" charset="0"/>
                <a:ea typeface="Cambria" panose="02040503050406030204" pitchFamily="18" charset="0"/>
                <a:cs typeface="Arial" panose="020B0604020202020204" pitchFamily="34" charset="0"/>
              </a:rPr>
              <a:t>Địa Chỉ: Số 280 Đường Bà Triệu, P</a:t>
            </a:r>
            <a:r>
              <a:rPr lang="en-US" sz="1000">
                <a:latin typeface="Arial" panose="020B0604020202020204" pitchFamily="34" charset="0"/>
                <a:ea typeface="Cambria" panose="02040503050406030204" pitchFamily="18" charset="0"/>
                <a:cs typeface="Arial" panose="020B0604020202020204" pitchFamily="34" charset="0"/>
              </a:rPr>
              <a:t>.</a:t>
            </a:r>
            <a:r>
              <a:rPr lang="vi-VN" sz="1000">
                <a:latin typeface="Arial" panose="020B0604020202020204" pitchFamily="34" charset="0"/>
                <a:ea typeface="Cambria" panose="02040503050406030204" pitchFamily="18" charset="0"/>
                <a:cs typeface="Arial" panose="020B0604020202020204" pitchFamily="34" charset="0"/>
              </a:rPr>
              <a:t> Đông Thọ</a:t>
            </a:r>
            <a:r>
              <a:rPr lang="en-US" sz="1000">
                <a:latin typeface="Arial" panose="020B0604020202020204" pitchFamily="34" charset="0"/>
                <a:ea typeface="Cambria" panose="02040503050406030204" pitchFamily="18" charset="0"/>
                <a:cs typeface="Arial" panose="020B0604020202020204" pitchFamily="34" charset="0"/>
              </a:rPr>
              <a:t>,</a:t>
            </a:r>
            <a:r>
              <a:rPr lang="vi-VN" sz="1000">
                <a:latin typeface="Arial" panose="020B0604020202020204" pitchFamily="34" charset="0"/>
                <a:ea typeface="Cambria" panose="02040503050406030204" pitchFamily="18" charset="0"/>
                <a:cs typeface="Arial" panose="020B0604020202020204" pitchFamily="34" charset="0"/>
              </a:rPr>
              <a:t> T</a:t>
            </a:r>
            <a:r>
              <a:rPr lang="en-US" sz="1000">
                <a:latin typeface="Arial" panose="020B0604020202020204" pitchFamily="34" charset="0"/>
                <a:ea typeface="Cambria" panose="02040503050406030204" pitchFamily="18" charset="0"/>
                <a:cs typeface="Arial" panose="020B0604020202020204" pitchFamily="34" charset="0"/>
              </a:rPr>
              <a:t>P.</a:t>
            </a:r>
            <a:r>
              <a:rPr lang="vi-VN" sz="1000">
                <a:latin typeface="Arial" panose="020B0604020202020204" pitchFamily="34" charset="0"/>
                <a:ea typeface="Cambria" panose="02040503050406030204" pitchFamily="18" charset="0"/>
                <a:cs typeface="Arial" panose="020B0604020202020204" pitchFamily="34" charset="0"/>
              </a:rPr>
              <a:t> Thanh Hóa , Thanh Hóa.</a:t>
            </a:r>
          </a:p>
          <a:p>
            <a:pPr marL="0" indent="0">
              <a:lnSpc>
                <a:spcPts val="1400"/>
              </a:lnSpc>
              <a:spcBef>
                <a:spcPts val="0"/>
              </a:spcBef>
              <a:buNone/>
            </a:pPr>
            <a:r>
              <a:rPr lang="vi-VN" sz="1000">
                <a:latin typeface="Arial" panose="020B0604020202020204" pitchFamily="34" charset="0"/>
                <a:ea typeface="Cambria" panose="02040503050406030204" pitchFamily="18" charset="0"/>
                <a:cs typeface="Arial" panose="020B0604020202020204" pitchFamily="34" charset="0"/>
              </a:rPr>
              <a:t>Hotline : 0973 739 368</a:t>
            </a:r>
            <a:r>
              <a:rPr lang="en-US" sz="1000">
                <a:latin typeface="Arial" panose="020B0604020202020204" pitchFamily="34" charset="0"/>
                <a:ea typeface="Cambria" panose="02040503050406030204" pitchFamily="18" charset="0"/>
                <a:cs typeface="Arial" panose="020B0604020202020204" pitchFamily="34" charset="0"/>
              </a:rPr>
              <a:t> (Mr. Trình)</a:t>
            </a:r>
          </a:p>
        </p:txBody>
      </p:sp>
      <p:sp>
        <p:nvSpPr>
          <p:cNvPr id="10" name="TextBox 9">
            <a:extLst>
              <a:ext uri="{FF2B5EF4-FFF2-40B4-BE49-F238E27FC236}">
                <a16:creationId xmlns:a16="http://schemas.microsoft.com/office/drawing/2014/main" id="{4497CAAC-24AE-83DE-C6C0-24504CFA7DD3}"/>
              </a:ext>
            </a:extLst>
          </p:cNvPr>
          <p:cNvSpPr txBox="1"/>
          <p:nvPr/>
        </p:nvSpPr>
        <p:spPr>
          <a:xfrm>
            <a:off x="3748763" y="472939"/>
            <a:ext cx="2912841" cy="3914213"/>
          </a:xfrm>
          <a:prstGeom prst="rect">
            <a:avLst/>
          </a:prstGeom>
          <a:noFill/>
        </p:spPr>
        <p:txBody>
          <a:bodyPr wrap="square" rtlCol="0">
            <a:spAutoFit/>
          </a:bodyPr>
          <a:lstStyle/>
          <a:p>
            <a:pPr>
              <a:lnSpc>
                <a:spcPts val="1300"/>
              </a:lnSpc>
            </a:pPr>
            <a:r>
              <a:rPr lang="en-US" sz="1000" b="1">
                <a:solidFill>
                  <a:srgbClr val="333333"/>
                </a:solidFill>
                <a:latin typeface="Arial" panose="020B0604020202020204" pitchFamily="34" charset="0"/>
                <a:ea typeface="Cambria" panose="02040503050406030204" pitchFamily="18" charset="0"/>
                <a:cs typeface="Arial" panose="020B0604020202020204" pitchFamily="34" charset="0"/>
              </a:rPr>
              <a:t>6</a:t>
            </a:r>
            <a:r>
              <a:rPr lang="en-US" sz="1000" b="1">
                <a:latin typeface="Arial" panose="020B0604020202020204" pitchFamily="34" charset="0"/>
                <a:ea typeface="Cambria" panose="02040503050406030204" pitchFamily="18" charset="0"/>
                <a:cs typeface="Arial" panose="020B0604020202020204" pitchFamily="34" charset="0"/>
              </a:rPr>
              <a:t>.</a:t>
            </a:r>
            <a:r>
              <a:rPr lang="vi-VN" sz="1000" b="1">
                <a:latin typeface="Arial" panose="020B0604020202020204" pitchFamily="34" charset="0"/>
                <a:ea typeface="Cambria" panose="02040503050406030204" pitchFamily="18" charset="0"/>
                <a:cs typeface="Arial" panose="020B0604020202020204" pitchFamily="34" charset="0"/>
              </a:rPr>
              <a:t> </a:t>
            </a:r>
            <a:r>
              <a:rPr lang="en-US" sz="1000" b="1">
                <a:latin typeface="Arial" panose="020B0604020202020204" pitchFamily="34" charset="0"/>
                <a:ea typeface="Cambria" panose="02040503050406030204" pitchFamily="18" charset="0"/>
                <a:cs typeface="Arial" panose="020B0604020202020204" pitchFamily="34" charset="0"/>
              </a:rPr>
              <a:t>CÔNG TY Ô TÔ DŨNG LẠC</a:t>
            </a:r>
          </a:p>
          <a:p>
            <a:pPr>
              <a:lnSpc>
                <a:spcPts val="1300"/>
              </a:lnSpc>
            </a:pPr>
            <a:r>
              <a:rPr lang="vi-VN" sz="1000">
                <a:latin typeface="Arial" panose="020B0604020202020204" pitchFamily="34" charset="0"/>
                <a:ea typeface="Cambria" panose="02040503050406030204" pitchFamily="18" charset="0"/>
                <a:cs typeface="Arial" panose="020B0604020202020204" pitchFamily="34" charset="0"/>
              </a:rPr>
              <a:t>Địa Chỉ: </a:t>
            </a:r>
            <a:r>
              <a:rPr lang="en-US" sz="1000">
                <a:latin typeface="Arial" panose="020B0604020202020204" pitchFamily="34" charset="0"/>
                <a:ea typeface="Cambria" panose="02040503050406030204" pitchFamily="18" charset="0"/>
                <a:cs typeface="Arial" panose="020B0604020202020204" pitchFamily="34" charset="0"/>
              </a:rPr>
              <a:t>58 Nguyễn Trãi, Thành phố Vinh, Tỉnh Nghệ An.</a:t>
            </a:r>
            <a:endParaRPr lang="vi-VN" sz="1000">
              <a:latin typeface="Arial" panose="020B0604020202020204" pitchFamily="34" charset="0"/>
              <a:ea typeface="Cambria" panose="02040503050406030204" pitchFamily="18" charset="0"/>
              <a:cs typeface="Arial" panose="020B0604020202020204" pitchFamily="34" charset="0"/>
            </a:endParaRPr>
          </a:p>
          <a:p>
            <a:pPr>
              <a:lnSpc>
                <a:spcPts val="1300"/>
              </a:lnSpc>
            </a:pPr>
            <a:r>
              <a:rPr lang="vi-VN" sz="1000">
                <a:latin typeface="Arial" panose="020B0604020202020204" pitchFamily="34" charset="0"/>
                <a:ea typeface="Cambria" panose="02040503050406030204" pitchFamily="18" charset="0"/>
                <a:cs typeface="Arial" panose="020B0604020202020204" pitchFamily="34" charset="0"/>
              </a:rPr>
              <a:t>Hotline: 0977</a:t>
            </a:r>
            <a:r>
              <a:rPr lang="en-US" sz="1000">
                <a:latin typeface="Arial" panose="020B0604020202020204" pitchFamily="34" charset="0"/>
                <a:ea typeface="Cambria" panose="02040503050406030204" pitchFamily="18" charset="0"/>
                <a:cs typeface="Arial" panose="020B0604020202020204" pitchFamily="34" charset="0"/>
              </a:rPr>
              <a:t> </a:t>
            </a:r>
            <a:r>
              <a:rPr lang="vi-VN" sz="1000">
                <a:latin typeface="Arial" panose="020B0604020202020204" pitchFamily="34" charset="0"/>
                <a:ea typeface="Cambria" panose="02040503050406030204" pitchFamily="18" charset="0"/>
                <a:cs typeface="Arial" panose="020B0604020202020204" pitchFamily="34" charset="0"/>
              </a:rPr>
              <a:t>555</a:t>
            </a:r>
            <a:r>
              <a:rPr lang="en-US" sz="1000">
                <a:latin typeface="Arial" panose="020B0604020202020204" pitchFamily="34" charset="0"/>
                <a:ea typeface="Cambria" panose="02040503050406030204" pitchFamily="18" charset="0"/>
                <a:cs typeface="Arial" panose="020B0604020202020204" pitchFamily="34" charset="0"/>
              </a:rPr>
              <a:t> </a:t>
            </a:r>
            <a:r>
              <a:rPr lang="vi-VN" sz="1000">
                <a:latin typeface="Arial" panose="020B0604020202020204" pitchFamily="34" charset="0"/>
                <a:ea typeface="Cambria" panose="02040503050406030204" pitchFamily="18" charset="0"/>
                <a:cs typeface="Arial" panose="020B0604020202020204" pitchFamily="34" charset="0"/>
              </a:rPr>
              <a:t>269</a:t>
            </a:r>
            <a:r>
              <a:rPr lang="en-US" sz="1000">
                <a:latin typeface="Arial" panose="020B0604020202020204" pitchFamily="34" charset="0"/>
                <a:ea typeface="Cambria" panose="02040503050406030204" pitchFamily="18" charset="0"/>
                <a:cs typeface="Arial" panose="020B0604020202020204" pitchFamily="34" charset="0"/>
              </a:rPr>
              <a:t> (Mr. Phúc)</a:t>
            </a:r>
            <a:r>
              <a:rPr lang="vi-VN" sz="1000">
                <a:latin typeface="Arial" panose="020B0604020202020204" pitchFamily="34" charset="0"/>
                <a:ea typeface="Cambria" panose="02040503050406030204" pitchFamily="18" charset="0"/>
                <a:cs typeface="Arial" panose="020B0604020202020204" pitchFamily="34" charset="0"/>
              </a:rPr>
              <a:t>.</a:t>
            </a:r>
            <a:endParaRPr lang="en-US" sz="1000" b="1">
              <a:latin typeface="Arial" panose="020B0604020202020204" pitchFamily="34" charset="0"/>
              <a:ea typeface="Cambria" panose="02040503050406030204" pitchFamily="18" charset="0"/>
              <a:cs typeface="Arial" panose="020B0604020202020204" pitchFamily="34" charset="0"/>
            </a:endParaRPr>
          </a:p>
          <a:p>
            <a:pPr>
              <a:lnSpc>
                <a:spcPts val="1300"/>
              </a:lnSpc>
            </a:pPr>
            <a:r>
              <a:rPr lang="en-US" sz="1000" b="1">
                <a:latin typeface="Arial" panose="020B0604020202020204" pitchFamily="34" charset="0"/>
                <a:ea typeface="Cambria" panose="02040503050406030204" pitchFamily="18" charset="0"/>
                <a:cs typeface="Arial" panose="020B0604020202020204" pitchFamily="34" charset="0"/>
              </a:rPr>
              <a:t>7</a:t>
            </a:r>
            <a:r>
              <a:rPr lang="vi-VN" sz="1000" b="1">
                <a:latin typeface="Arial" panose="020B0604020202020204" pitchFamily="34" charset="0"/>
                <a:ea typeface="Cambria" panose="02040503050406030204" pitchFamily="18" charset="0"/>
                <a:cs typeface="Arial" panose="020B0604020202020204" pitchFamily="34" charset="0"/>
              </a:rPr>
              <a:t>. </a:t>
            </a:r>
            <a:r>
              <a:rPr lang="en-US" sz="1000" b="1">
                <a:latin typeface="Arial" panose="020B0604020202020204" pitchFamily="34" charset="0"/>
                <a:ea typeface="Cambria" panose="02040503050406030204" pitchFamily="18" charset="0"/>
                <a:cs typeface="Arial" panose="020B0604020202020204" pitchFamily="34" charset="0"/>
              </a:rPr>
              <a:t>CÔNG TY Ô TÔ VIỆT PHÁT</a:t>
            </a:r>
            <a:endParaRPr lang="vi-VN" sz="1000" b="1">
              <a:latin typeface="Arial" panose="020B0604020202020204" pitchFamily="34" charset="0"/>
              <a:ea typeface="Cambria" panose="02040503050406030204" pitchFamily="18" charset="0"/>
              <a:cs typeface="Arial" panose="020B0604020202020204" pitchFamily="34" charset="0"/>
            </a:endParaRPr>
          </a:p>
          <a:p>
            <a:pPr>
              <a:lnSpc>
                <a:spcPts val="1300"/>
              </a:lnSpc>
            </a:pPr>
            <a:r>
              <a:rPr lang="vi-VN" sz="1000">
                <a:latin typeface="Arial" panose="020B0604020202020204" pitchFamily="34" charset="0"/>
                <a:ea typeface="Cambria" panose="02040503050406030204" pitchFamily="18" charset="0"/>
                <a:cs typeface="Arial" panose="020B0604020202020204" pitchFamily="34" charset="0"/>
              </a:rPr>
              <a:t>Địa chỉ: Số 8, Quốc lộ 5, Phường Hùng Vương, Quận Hồng Bàng, TP. Hải Phòng.</a:t>
            </a:r>
          </a:p>
          <a:p>
            <a:pPr>
              <a:lnSpc>
                <a:spcPts val="1300"/>
              </a:lnSpc>
            </a:pPr>
            <a:r>
              <a:rPr lang="vi-VN" sz="1000">
                <a:latin typeface="Arial" panose="020B0604020202020204" pitchFamily="34" charset="0"/>
                <a:ea typeface="Cambria" panose="02040503050406030204" pitchFamily="18" charset="0"/>
                <a:cs typeface="Arial" panose="020B0604020202020204" pitchFamily="34" charset="0"/>
              </a:rPr>
              <a:t>Hotline: 0967 948 893 (Ms. Dung)</a:t>
            </a:r>
            <a:endParaRPr lang="en-US" sz="1000">
              <a:latin typeface="Arial" panose="020B0604020202020204" pitchFamily="34" charset="0"/>
              <a:ea typeface="Cambria" panose="02040503050406030204" pitchFamily="18" charset="0"/>
              <a:cs typeface="Arial" panose="020B0604020202020204" pitchFamily="34" charset="0"/>
            </a:endParaRPr>
          </a:p>
          <a:p>
            <a:pPr>
              <a:lnSpc>
                <a:spcPts val="1300"/>
              </a:lnSpc>
            </a:pPr>
            <a:r>
              <a:rPr lang="en-US" sz="1000" b="1">
                <a:latin typeface="Arial" panose="020B0604020202020204" pitchFamily="34" charset="0"/>
                <a:ea typeface="Cambria" panose="02040503050406030204" pitchFamily="18" charset="0"/>
                <a:cs typeface="Arial" panose="020B0604020202020204" pitchFamily="34" charset="0"/>
              </a:rPr>
              <a:t>8</a:t>
            </a:r>
            <a:r>
              <a:rPr lang="vi-VN" sz="1000" b="1">
                <a:latin typeface="Arial" panose="020B0604020202020204" pitchFamily="34" charset="0"/>
                <a:ea typeface="Cambria" panose="02040503050406030204" pitchFamily="18" charset="0"/>
                <a:cs typeface="Arial" panose="020B0604020202020204" pitchFamily="34" charset="0"/>
              </a:rPr>
              <a:t>. CÔNG TY TNHH TRƯỜNG VINH HINO - CN KHÁNH HOÀ</a:t>
            </a:r>
          </a:p>
          <a:p>
            <a:pPr>
              <a:lnSpc>
                <a:spcPts val="1300"/>
              </a:lnSpc>
            </a:pPr>
            <a:r>
              <a:rPr lang="vi-VN" sz="1000">
                <a:latin typeface="Arial" panose="020B0604020202020204" pitchFamily="34" charset="0"/>
                <a:ea typeface="Cambria" panose="02040503050406030204" pitchFamily="18" charset="0"/>
                <a:cs typeface="Arial" panose="020B0604020202020204" pitchFamily="34" charset="0"/>
              </a:rPr>
              <a:t>Địa chỉ: Thôn Võ Tánh, Xã Vĩnh Lương, Tp. Nha Trang, Khánh Hoà</a:t>
            </a:r>
          </a:p>
          <a:p>
            <a:pPr>
              <a:lnSpc>
                <a:spcPts val="1300"/>
              </a:lnSpc>
            </a:pPr>
            <a:r>
              <a:rPr lang="vi-VN" sz="1000">
                <a:latin typeface="Arial" panose="020B0604020202020204" pitchFamily="34" charset="0"/>
                <a:ea typeface="Cambria" panose="02040503050406030204" pitchFamily="18" charset="0"/>
                <a:cs typeface="Arial" panose="020B0604020202020204" pitchFamily="34" charset="0"/>
              </a:rPr>
              <a:t>Hotline: 0908770008 (Mr. Tùng)</a:t>
            </a:r>
            <a:endParaRPr lang="en-US" sz="1000">
              <a:latin typeface="Arial" panose="020B0604020202020204" pitchFamily="34" charset="0"/>
              <a:ea typeface="Cambria" panose="02040503050406030204" pitchFamily="18" charset="0"/>
              <a:cs typeface="Arial" panose="020B0604020202020204" pitchFamily="34" charset="0"/>
            </a:endParaRPr>
          </a:p>
          <a:p>
            <a:pPr algn="l">
              <a:lnSpc>
                <a:spcPts val="1300"/>
              </a:lnSpc>
            </a:pPr>
            <a:r>
              <a:rPr lang="en-US" sz="1000" b="1">
                <a:highlight>
                  <a:srgbClr val="FFFFFF"/>
                </a:highlight>
                <a:latin typeface="Arial" panose="020B0604020202020204" pitchFamily="34" charset="0"/>
                <a:ea typeface="Cambria" panose="02040503050406030204" pitchFamily="18" charset="0"/>
                <a:cs typeface="Arial" panose="020B0604020202020204" pitchFamily="34" charset="0"/>
              </a:rPr>
              <a:t>9</a:t>
            </a:r>
            <a:r>
              <a:rPr lang="vi-VN" sz="1000" b="1">
                <a:highlight>
                  <a:srgbClr val="FFFFFF"/>
                </a:highlight>
                <a:latin typeface="Arial" panose="020B0604020202020204" pitchFamily="34" charset="0"/>
                <a:ea typeface="Cambria" panose="02040503050406030204" pitchFamily="18" charset="0"/>
                <a:cs typeface="Arial" panose="020B0604020202020204" pitchFamily="34" charset="0"/>
              </a:rPr>
              <a:t>. CÔNG TY TNHH TRƯỜNG VINH HINO - CN ĐỒNG NAI</a:t>
            </a:r>
            <a:endParaRPr lang="vi-VN" sz="1000">
              <a:highlight>
                <a:srgbClr val="FFFFFF"/>
              </a:highlight>
              <a:latin typeface="Arial" panose="020B0604020202020204" pitchFamily="34" charset="0"/>
              <a:ea typeface="Cambria" panose="02040503050406030204" pitchFamily="18" charset="0"/>
              <a:cs typeface="Arial" panose="020B0604020202020204" pitchFamily="34" charset="0"/>
            </a:endParaRPr>
          </a:p>
          <a:p>
            <a:pPr algn="l">
              <a:lnSpc>
                <a:spcPts val="1300"/>
              </a:lnSpc>
            </a:pPr>
            <a:r>
              <a:rPr lang="vi-VN" sz="1000">
                <a:highlight>
                  <a:srgbClr val="FFFFFF"/>
                </a:highlight>
                <a:latin typeface="Arial" panose="020B0604020202020204" pitchFamily="34" charset="0"/>
                <a:ea typeface="Cambria" panose="02040503050406030204" pitchFamily="18" charset="0"/>
                <a:cs typeface="Arial" panose="020B0604020202020204" pitchFamily="34" charset="0"/>
              </a:rPr>
              <a:t>Địa chỉ: Số 513 XLHN, Khu phố 1, Long Bình, Biên Hoà, Đồng Nai</a:t>
            </a:r>
          </a:p>
          <a:p>
            <a:pPr algn="l">
              <a:lnSpc>
                <a:spcPts val="1300"/>
              </a:lnSpc>
            </a:pPr>
            <a:r>
              <a:rPr lang="vi-VN" sz="1000">
                <a:highlight>
                  <a:srgbClr val="FFFFFF"/>
                </a:highlight>
                <a:latin typeface="Arial" panose="020B0604020202020204" pitchFamily="34" charset="0"/>
                <a:ea typeface="Cambria" panose="02040503050406030204" pitchFamily="18" charset="0"/>
                <a:cs typeface="Arial" panose="020B0604020202020204" pitchFamily="34" charset="0"/>
              </a:rPr>
              <a:t>Hotline: 0908770008 (Mr. Hùng)</a:t>
            </a:r>
            <a:endParaRPr lang="en-US" sz="1000">
              <a:latin typeface="Arial" panose="020B0604020202020204" pitchFamily="34" charset="0"/>
              <a:ea typeface="Cambria" panose="02040503050406030204" pitchFamily="18" charset="0"/>
              <a:cs typeface="Arial" panose="020B0604020202020204" pitchFamily="34" charset="0"/>
            </a:endParaRPr>
          </a:p>
          <a:p>
            <a:pPr>
              <a:lnSpc>
                <a:spcPts val="1300"/>
              </a:lnSpc>
            </a:pPr>
            <a:r>
              <a:rPr lang="en-US" sz="1000" b="1">
                <a:latin typeface="Arial" panose="020B0604020202020204" pitchFamily="34" charset="0"/>
                <a:ea typeface="Cambria" panose="02040503050406030204" pitchFamily="18" charset="0"/>
                <a:cs typeface="Arial" panose="020B0604020202020204" pitchFamily="34" charset="0"/>
              </a:rPr>
              <a:t>10. CÔNG TY TNHH Ô TÔ VIỆT HẢI NHA TRANG</a:t>
            </a:r>
          </a:p>
          <a:p>
            <a:pPr>
              <a:lnSpc>
                <a:spcPts val="1300"/>
              </a:lnSpc>
            </a:pPr>
            <a:r>
              <a:rPr lang="en-US" sz="1000">
                <a:latin typeface="Arial" panose="020B0604020202020204" pitchFamily="34" charset="0"/>
                <a:ea typeface="Cambria" panose="02040503050406030204" pitchFamily="18" charset="0"/>
                <a:cs typeface="Arial" panose="020B0604020202020204" pitchFamily="34" charset="0"/>
              </a:rPr>
              <a:t>Địa chỉ: 1104 đường 23/10, Xã Vĩnh Thạnh, Thành phố Nha Trang, tỉnh Khánh Hòa</a:t>
            </a:r>
          </a:p>
          <a:p>
            <a:pPr>
              <a:lnSpc>
                <a:spcPts val="1300"/>
              </a:lnSpc>
            </a:pPr>
            <a:r>
              <a:rPr lang="en-US" sz="1000">
                <a:latin typeface="Arial" panose="020B0604020202020204" pitchFamily="34" charset="0"/>
                <a:ea typeface="Cambria" panose="02040503050406030204" pitchFamily="18" charset="0"/>
                <a:cs typeface="Arial" panose="020B0604020202020204" pitchFamily="34" charset="0"/>
              </a:rPr>
              <a:t>Hotline: 02583 812 266</a:t>
            </a:r>
          </a:p>
        </p:txBody>
      </p:sp>
      <p:cxnSp>
        <p:nvCxnSpPr>
          <p:cNvPr id="12" name="Straight Connector 11">
            <a:extLst>
              <a:ext uri="{FF2B5EF4-FFF2-40B4-BE49-F238E27FC236}">
                <a16:creationId xmlns:a16="http://schemas.microsoft.com/office/drawing/2014/main" id="{EE1400E7-43C1-60BC-3EFB-05E52E48ECF0}"/>
              </a:ext>
            </a:extLst>
          </p:cNvPr>
          <p:cNvCxnSpPr>
            <a:cxnSpLocks/>
          </p:cNvCxnSpPr>
          <p:nvPr/>
        </p:nvCxnSpPr>
        <p:spPr>
          <a:xfrm>
            <a:off x="3651251" y="574803"/>
            <a:ext cx="0" cy="3788134"/>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pic>
        <p:nvPicPr>
          <p:cNvPr id="16" name="Picture 15">
            <a:extLst>
              <a:ext uri="{FF2B5EF4-FFF2-40B4-BE49-F238E27FC236}">
                <a16:creationId xmlns:a16="http://schemas.microsoft.com/office/drawing/2014/main" id="{F00F8353-3BDD-D4EE-0A6C-B3DE7F57DA35}"/>
              </a:ext>
            </a:extLst>
          </p:cNvPr>
          <p:cNvPicPr>
            <a:picLocks noChangeAspect="1"/>
          </p:cNvPicPr>
          <p:nvPr/>
        </p:nvPicPr>
        <p:blipFill>
          <a:blip r:embed="rId5"/>
          <a:stretch>
            <a:fillRect/>
          </a:stretch>
        </p:blipFill>
        <p:spPr>
          <a:xfrm>
            <a:off x="7475182" y="650093"/>
            <a:ext cx="3575968" cy="1748066"/>
          </a:xfrm>
          <a:prstGeom prst="rect">
            <a:avLst/>
          </a:prstGeom>
          <a:effectLst/>
        </p:spPr>
      </p:pic>
      <p:pic>
        <p:nvPicPr>
          <p:cNvPr id="18" name="Picture 17">
            <a:extLst>
              <a:ext uri="{FF2B5EF4-FFF2-40B4-BE49-F238E27FC236}">
                <a16:creationId xmlns:a16="http://schemas.microsoft.com/office/drawing/2014/main" id="{2CC4A078-5BF6-DF38-3840-7F9ABA46445F}"/>
              </a:ext>
            </a:extLst>
          </p:cNvPr>
          <p:cNvPicPr>
            <a:picLocks/>
          </p:cNvPicPr>
          <p:nvPr/>
        </p:nvPicPr>
        <p:blipFill rotWithShape="1">
          <a:blip r:embed="rId6"/>
          <a:srcRect b="16148"/>
          <a:stretch/>
        </p:blipFill>
        <p:spPr>
          <a:xfrm>
            <a:off x="7480986" y="3058866"/>
            <a:ext cx="1674344" cy="950976"/>
          </a:xfrm>
          <a:prstGeom prst="rect">
            <a:avLst/>
          </a:prstGeom>
          <a:ln>
            <a:solidFill>
              <a:schemeClr val="bg1">
                <a:lumMod val="50000"/>
              </a:schemeClr>
            </a:solidFill>
          </a:ln>
        </p:spPr>
      </p:pic>
      <p:sp>
        <p:nvSpPr>
          <p:cNvPr id="20" name="TextBox 19">
            <a:extLst>
              <a:ext uri="{FF2B5EF4-FFF2-40B4-BE49-F238E27FC236}">
                <a16:creationId xmlns:a16="http://schemas.microsoft.com/office/drawing/2014/main" id="{00919407-C0FB-CA61-2A41-367B63AA44CD}"/>
              </a:ext>
            </a:extLst>
          </p:cNvPr>
          <p:cNvSpPr txBox="1"/>
          <p:nvPr/>
        </p:nvSpPr>
        <p:spPr>
          <a:xfrm>
            <a:off x="6778174" y="2408069"/>
            <a:ext cx="4978398" cy="630942"/>
          </a:xfrm>
          <a:prstGeom prst="rect">
            <a:avLst/>
          </a:prstGeom>
          <a:noFill/>
        </p:spPr>
        <p:txBody>
          <a:bodyPr wrap="square" rtlCol="0">
            <a:spAutoFit/>
          </a:bodyPr>
          <a:lstStyle/>
          <a:p>
            <a:pPr marL="114300" indent="-114300">
              <a:lnSpc>
                <a:spcPts val="1400"/>
              </a:lnSpc>
            </a:pPr>
            <a:r>
              <a:rPr lang="en-US" sz="1200">
                <a:latin typeface="Arial" panose="020B0604020202020204" pitchFamily="34" charset="0"/>
                <a:ea typeface="Cambria" panose="02040503050406030204" pitchFamily="18" charset="0"/>
                <a:cs typeface="Arial" panose="020B0604020202020204" pitchFamily="34" charset="0"/>
              </a:rPr>
              <a:t>- Đội </a:t>
            </a:r>
            <a:r>
              <a:rPr lang="en-US" sz="1200" err="1">
                <a:latin typeface="Arial" panose="020B0604020202020204" pitchFamily="34" charset="0"/>
                <a:ea typeface="Cambria" panose="02040503050406030204" pitchFamily="18" charset="0"/>
                <a:cs typeface="Arial" panose="020B0604020202020204" pitchFamily="34" charset="0"/>
              </a:rPr>
              <a:t>ngũ</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kỹ</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thuật</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viên</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được</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đào</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tạo</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chuyên</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môn</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và</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nghiệp</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vụ</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chuyên</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nghiệp</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theo</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tiêu</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chuẩn</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Nhật</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Bản</a:t>
            </a:r>
            <a:r>
              <a:rPr lang="en-US" sz="1200">
                <a:latin typeface="Arial" panose="020B0604020202020204" pitchFamily="34" charset="0"/>
                <a:ea typeface="Cambria" panose="02040503050406030204" pitchFamily="18" charset="0"/>
                <a:cs typeface="Arial" panose="020B0604020202020204" pitchFamily="34" charset="0"/>
              </a:rPr>
              <a:t>.</a:t>
            </a:r>
          </a:p>
          <a:p>
            <a:pPr>
              <a:lnSpc>
                <a:spcPts val="1400"/>
              </a:lnSpc>
            </a:pPr>
            <a:r>
              <a:rPr lang="en-US" sz="1200">
                <a:latin typeface="Arial" panose="020B0604020202020204" pitchFamily="34" charset="0"/>
                <a:ea typeface="Cambria" panose="02040503050406030204" pitchFamily="18" charset="0"/>
                <a:cs typeface="Arial" panose="020B0604020202020204" pitchFamily="34" charset="0"/>
              </a:rPr>
              <a:t>- Luôn </a:t>
            </a:r>
            <a:r>
              <a:rPr lang="en-US" sz="1200" err="1">
                <a:latin typeface="Arial" panose="020B0604020202020204" pitchFamily="34" charset="0"/>
                <a:ea typeface="Cambria" panose="02040503050406030204" pitchFamily="18" charset="0"/>
                <a:cs typeface="Arial" panose="020B0604020202020204" pitchFamily="34" charset="0"/>
              </a:rPr>
              <a:t>sẵn</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sàng</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hỗ</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trợ</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khách</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hàng</a:t>
            </a:r>
            <a:r>
              <a:rPr lang="en-US" sz="1200">
                <a:latin typeface="Arial" panose="020B0604020202020204" pitchFamily="34" charset="0"/>
                <a:ea typeface="Cambria" panose="02040503050406030204" pitchFamily="18" charset="0"/>
                <a:cs typeface="Arial" panose="020B0604020202020204" pitchFamily="34" charset="0"/>
              </a:rPr>
              <a:t> ở </a:t>
            </a:r>
            <a:r>
              <a:rPr lang="en-US" sz="1200" err="1">
                <a:latin typeface="Arial" panose="020B0604020202020204" pitchFamily="34" charset="0"/>
                <a:ea typeface="Cambria" panose="02040503050406030204" pitchFamily="18" charset="0"/>
                <a:cs typeface="Arial" panose="020B0604020202020204" pitchFamily="34" charset="0"/>
              </a:rPr>
              <a:t>khắp</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mọi</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nơi</a:t>
            </a:r>
            <a:r>
              <a:rPr lang="en-US" sz="1200">
                <a:latin typeface="Arial" panose="020B0604020202020204" pitchFamily="34" charset="0"/>
                <a:ea typeface="Cambria" panose="02040503050406030204" pitchFamily="18" charset="0"/>
                <a:cs typeface="Arial" panose="020B0604020202020204" pitchFamily="34" charset="0"/>
              </a:rPr>
              <a:t>.</a:t>
            </a:r>
          </a:p>
        </p:txBody>
      </p:sp>
      <p:pic>
        <p:nvPicPr>
          <p:cNvPr id="22" name="Picture 21">
            <a:extLst>
              <a:ext uri="{FF2B5EF4-FFF2-40B4-BE49-F238E27FC236}">
                <a16:creationId xmlns:a16="http://schemas.microsoft.com/office/drawing/2014/main" id="{8BA59A37-3AD5-7E89-51AB-9E8543B7AA2E}"/>
              </a:ext>
            </a:extLst>
          </p:cNvPr>
          <p:cNvPicPr>
            <a:picLocks noChangeAspect="1"/>
          </p:cNvPicPr>
          <p:nvPr/>
        </p:nvPicPr>
        <p:blipFill rotWithShape="1">
          <a:blip r:embed="rId7"/>
          <a:srcRect t="5556" b="11481"/>
          <a:stretch/>
        </p:blipFill>
        <p:spPr>
          <a:xfrm>
            <a:off x="9271445" y="3039596"/>
            <a:ext cx="1779705" cy="954068"/>
          </a:xfrm>
          <a:prstGeom prst="rect">
            <a:avLst/>
          </a:prstGeom>
        </p:spPr>
      </p:pic>
      <p:sp>
        <p:nvSpPr>
          <p:cNvPr id="24" name="TextBox 23">
            <a:extLst>
              <a:ext uri="{FF2B5EF4-FFF2-40B4-BE49-F238E27FC236}">
                <a16:creationId xmlns:a16="http://schemas.microsoft.com/office/drawing/2014/main" id="{DA3E3625-0A4B-AC35-56DB-714955219A71}"/>
              </a:ext>
            </a:extLst>
          </p:cNvPr>
          <p:cNvSpPr txBox="1"/>
          <p:nvPr/>
        </p:nvSpPr>
        <p:spPr>
          <a:xfrm>
            <a:off x="7480986" y="4038102"/>
            <a:ext cx="1674344" cy="282385"/>
          </a:xfrm>
          <a:prstGeom prst="rect">
            <a:avLst/>
          </a:prstGeom>
          <a:solidFill>
            <a:srgbClr val="EB6123"/>
          </a:solidFill>
        </p:spPr>
        <p:txBody>
          <a:bodyPr wrap="square" rtlCol="0">
            <a:spAutoFit/>
          </a:bodyPr>
          <a:lstStyle/>
          <a:p>
            <a:pPr algn="ctr"/>
            <a:r>
              <a:rPr lang="en-US" sz="1200" i="1" err="1">
                <a:solidFill>
                  <a:schemeClr val="bg1"/>
                </a:solidFill>
                <a:latin typeface="Cambria" panose="02040503050406030204" pitchFamily="18" charset="0"/>
                <a:ea typeface="Cambria" panose="02040503050406030204" pitchFamily="18" charset="0"/>
              </a:rPr>
              <a:t>Bảo</a:t>
            </a:r>
            <a:r>
              <a:rPr lang="en-US" sz="1200" i="1">
                <a:solidFill>
                  <a:schemeClr val="bg1"/>
                </a:solidFill>
                <a:latin typeface="Cambria" panose="02040503050406030204" pitchFamily="18" charset="0"/>
                <a:ea typeface="Cambria" panose="02040503050406030204" pitchFamily="18" charset="0"/>
              </a:rPr>
              <a:t> </a:t>
            </a:r>
            <a:r>
              <a:rPr lang="en-US" sz="1200" i="1" err="1">
                <a:solidFill>
                  <a:schemeClr val="bg1"/>
                </a:solidFill>
                <a:latin typeface="Cambria" panose="02040503050406030204" pitchFamily="18" charset="0"/>
                <a:ea typeface="Cambria" panose="02040503050406030204" pitchFamily="18" charset="0"/>
              </a:rPr>
              <a:t>hành</a:t>
            </a:r>
            <a:r>
              <a:rPr lang="en-US" sz="1200" i="1">
                <a:solidFill>
                  <a:schemeClr val="bg1"/>
                </a:solidFill>
                <a:latin typeface="Cambria" panose="02040503050406030204" pitchFamily="18" charset="0"/>
                <a:ea typeface="Cambria" panose="02040503050406030204" pitchFamily="18" charset="0"/>
              </a:rPr>
              <a:t> </a:t>
            </a:r>
            <a:r>
              <a:rPr lang="en-US" sz="1200" i="1" err="1">
                <a:solidFill>
                  <a:schemeClr val="bg1"/>
                </a:solidFill>
                <a:latin typeface="Cambria" panose="02040503050406030204" pitchFamily="18" charset="0"/>
                <a:ea typeface="Cambria" panose="02040503050406030204" pitchFamily="18" charset="0"/>
              </a:rPr>
              <a:t>lưu</a:t>
            </a:r>
            <a:r>
              <a:rPr lang="en-US" sz="1200" i="1">
                <a:solidFill>
                  <a:schemeClr val="bg1"/>
                </a:solidFill>
                <a:latin typeface="Cambria" panose="02040503050406030204" pitchFamily="18" charset="0"/>
                <a:ea typeface="Cambria" panose="02040503050406030204" pitchFamily="18" charset="0"/>
              </a:rPr>
              <a:t> </a:t>
            </a:r>
            <a:r>
              <a:rPr lang="en-US" sz="1200" i="1" err="1">
                <a:solidFill>
                  <a:schemeClr val="bg1"/>
                </a:solidFill>
                <a:latin typeface="Cambria" panose="02040503050406030204" pitchFamily="18" charset="0"/>
                <a:ea typeface="Cambria" panose="02040503050406030204" pitchFamily="18" charset="0"/>
              </a:rPr>
              <a:t>động</a:t>
            </a:r>
            <a:endParaRPr lang="en-US" sz="1200" i="1">
              <a:solidFill>
                <a:schemeClr val="bg1"/>
              </a:solidFill>
              <a:latin typeface="Cambria" panose="02040503050406030204" pitchFamily="18" charset="0"/>
              <a:ea typeface="Cambria" panose="02040503050406030204" pitchFamily="18" charset="0"/>
            </a:endParaRPr>
          </a:p>
        </p:txBody>
      </p:sp>
      <p:sp>
        <p:nvSpPr>
          <p:cNvPr id="26" name="TextBox 25">
            <a:extLst>
              <a:ext uri="{FF2B5EF4-FFF2-40B4-BE49-F238E27FC236}">
                <a16:creationId xmlns:a16="http://schemas.microsoft.com/office/drawing/2014/main" id="{678B15E4-D2BC-27EC-AD93-1E3964083E5A}"/>
              </a:ext>
            </a:extLst>
          </p:cNvPr>
          <p:cNvSpPr txBox="1"/>
          <p:nvPr/>
        </p:nvSpPr>
        <p:spPr>
          <a:xfrm>
            <a:off x="9263166" y="4043070"/>
            <a:ext cx="683991" cy="276999"/>
          </a:xfrm>
          <a:prstGeom prst="rect">
            <a:avLst/>
          </a:prstGeom>
          <a:solidFill>
            <a:srgbClr val="EB6123"/>
          </a:solidFill>
        </p:spPr>
        <p:txBody>
          <a:bodyPr wrap="square" rtlCol="0">
            <a:spAutoFit/>
          </a:bodyPr>
          <a:lstStyle/>
          <a:p>
            <a:r>
              <a:rPr lang="en-US" sz="1200" i="1" err="1">
                <a:solidFill>
                  <a:schemeClr val="bg1"/>
                </a:solidFill>
                <a:latin typeface="Cambria" panose="02040503050406030204" pitchFamily="18" charset="0"/>
                <a:ea typeface="Cambria" panose="02040503050406030204" pitchFamily="18" charset="0"/>
              </a:rPr>
              <a:t>Nhóm</a:t>
            </a:r>
            <a:r>
              <a:rPr lang="en-US" sz="1200" i="1">
                <a:solidFill>
                  <a:schemeClr val="bg1"/>
                </a:solidFill>
                <a:latin typeface="Cambria" panose="02040503050406030204" pitchFamily="18" charset="0"/>
                <a:ea typeface="Cambria" panose="02040503050406030204" pitchFamily="18" charset="0"/>
              </a:rPr>
              <a:t> 1</a:t>
            </a:r>
          </a:p>
        </p:txBody>
      </p:sp>
      <p:sp>
        <p:nvSpPr>
          <p:cNvPr id="28" name="TextBox 27">
            <a:extLst>
              <a:ext uri="{FF2B5EF4-FFF2-40B4-BE49-F238E27FC236}">
                <a16:creationId xmlns:a16="http://schemas.microsoft.com/office/drawing/2014/main" id="{D628773E-0FF0-4638-4274-9D1AAE569CD2}"/>
              </a:ext>
            </a:extLst>
          </p:cNvPr>
          <p:cNvSpPr txBox="1"/>
          <p:nvPr/>
        </p:nvSpPr>
        <p:spPr>
          <a:xfrm>
            <a:off x="10367159" y="4050262"/>
            <a:ext cx="683991" cy="276999"/>
          </a:xfrm>
          <a:prstGeom prst="rect">
            <a:avLst/>
          </a:prstGeom>
          <a:solidFill>
            <a:srgbClr val="EB6123"/>
          </a:solidFill>
        </p:spPr>
        <p:txBody>
          <a:bodyPr wrap="square" rtlCol="0">
            <a:spAutoFit/>
          </a:bodyPr>
          <a:lstStyle/>
          <a:p>
            <a:r>
              <a:rPr lang="en-US" sz="1200" i="1" err="1">
                <a:solidFill>
                  <a:schemeClr val="bg1"/>
                </a:solidFill>
                <a:latin typeface="Cambria" panose="02040503050406030204" pitchFamily="18" charset="0"/>
                <a:ea typeface="Cambria" panose="02040503050406030204" pitchFamily="18" charset="0"/>
              </a:rPr>
              <a:t>Nhóm</a:t>
            </a:r>
            <a:r>
              <a:rPr lang="en-US" sz="1200" i="1">
                <a:solidFill>
                  <a:schemeClr val="bg1"/>
                </a:solidFill>
                <a:latin typeface="Cambria" panose="02040503050406030204" pitchFamily="18" charset="0"/>
                <a:ea typeface="Cambria" panose="02040503050406030204" pitchFamily="18" charset="0"/>
              </a:rPr>
              <a:t> 2</a:t>
            </a:r>
          </a:p>
        </p:txBody>
      </p:sp>
      <p:pic>
        <p:nvPicPr>
          <p:cNvPr id="30" name="object 7">
            <a:extLst>
              <a:ext uri="{FF2B5EF4-FFF2-40B4-BE49-F238E27FC236}">
                <a16:creationId xmlns:a16="http://schemas.microsoft.com/office/drawing/2014/main" id="{6AEEA6E1-3B82-CB98-2B1F-FC055804E3CA}"/>
              </a:ext>
            </a:extLst>
          </p:cNvPr>
          <p:cNvPicPr/>
          <p:nvPr/>
        </p:nvPicPr>
        <p:blipFill>
          <a:blip r:embed="rId8" cstate="print"/>
          <a:stretch>
            <a:fillRect/>
          </a:stretch>
        </p:blipFill>
        <p:spPr>
          <a:xfrm>
            <a:off x="649851" y="4914900"/>
            <a:ext cx="3042648" cy="1411577"/>
          </a:xfrm>
          <a:prstGeom prst="rect">
            <a:avLst/>
          </a:prstGeom>
        </p:spPr>
      </p:pic>
      <p:sp>
        <p:nvSpPr>
          <p:cNvPr id="32" name="Rectangle: Rounded Corners 31">
            <a:extLst>
              <a:ext uri="{FF2B5EF4-FFF2-40B4-BE49-F238E27FC236}">
                <a16:creationId xmlns:a16="http://schemas.microsoft.com/office/drawing/2014/main" id="{B45DE21B-25A1-4458-7994-1F3C6574B120}"/>
              </a:ext>
            </a:extLst>
          </p:cNvPr>
          <p:cNvSpPr/>
          <p:nvPr/>
        </p:nvSpPr>
        <p:spPr>
          <a:xfrm>
            <a:off x="6940653" y="174762"/>
            <a:ext cx="4661583" cy="401744"/>
          </a:xfrm>
          <a:prstGeom prst="roundRect">
            <a:avLst>
              <a:gd name="adj" fmla="val 0"/>
            </a:avLst>
          </a:prstGeom>
          <a:solidFill>
            <a:srgbClr val="C00000"/>
          </a:solid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spc="-5">
                <a:latin typeface="Arial"/>
                <a:cs typeface="Arial"/>
              </a:rPr>
              <a:t>DỊCH VỤ HẬU MÃI </a:t>
            </a:r>
          </a:p>
          <a:p>
            <a:pPr algn="ctr"/>
            <a:r>
              <a:rPr lang="en-US" sz="1200" b="1" spc="-5">
                <a:latin typeface="Arial"/>
                <a:cs typeface="Arial"/>
              </a:rPr>
              <a:t>BẢO HÀNH LƯU ĐỘNG UD TRUCKS</a:t>
            </a:r>
            <a:endParaRPr lang="en-US" sz="1200">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F27CA12F-6B71-9D79-8EB3-61647B8FE114}"/>
              </a:ext>
            </a:extLst>
          </p:cNvPr>
          <p:cNvSpPr txBox="1"/>
          <p:nvPr/>
        </p:nvSpPr>
        <p:spPr>
          <a:xfrm>
            <a:off x="3748763" y="5055768"/>
            <a:ext cx="3137703" cy="1162947"/>
          </a:xfrm>
          <a:prstGeom prst="rect">
            <a:avLst/>
          </a:prstGeom>
          <a:noFill/>
        </p:spPr>
        <p:txBody>
          <a:bodyPr wrap="square" rtlCol="0">
            <a:spAutoFit/>
          </a:bodyPr>
          <a:lstStyle/>
          <a:p>
            <a:pPr marL="114300" indent="-114300" algn="just">
              <a:lnSpc>
                <a:spcPts val="1700"/>
              </a:lnSpc>
              <a:buFont typeface="Wingdings" panose="05000000000000000000" pitchFamily="2" charset="2"/>
              <a:buChar char="v"/>
            </a:pPr>
            <a:r>
              <a:rPr lang="en-US" sz="1200">
                <a:latin typeface="Arial" panose="020B0604020202020204" pitchFamily="34" charset="0"/>
                <a:ea typeface="Cambria" panose="02040503050406030204" pitchFamily="18" charset="0"/>
                <a:cs typeface="Arial" panose="020B0604020202020204" pitchFamily="34" charset="0"/>
              </a:rPr>
              <a:t>Kho </a:t>
            </a:r>
            <a:r>
              <a:rPr lang="en-US" sz="1200" err="1">
                <a:latin typeface="Arial" panose="020B0604020202020204" pitchFamily="34" charset="0"/>
                <a:ea typeface="Cambria" panose="02040503050406030204" pitchFamily="18" charset="0"/>
                <a:cs typeface="Arial" panose="020B0604020202020204" pitchFamily="34" charset="0"/>
              </a:rPr>
              <a:t>phụ</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tùng</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chính</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hãng</a:t>
            </a:r>
            <a:r>
              <a:rPr lang="en-US" sz="1200">
                <a:latin typeface="Arial" panose="020B0604020202020204" pitchFamily="34" charset="0"/>
                <a:ea typeface="Cambria" panose="02040503050406030204" pitchFamily="18" charset="0"/>
                <a:cs typeface="Arial" panose="020B0604020202020204" pitchFamily="34" charset="0"/>
              </a:rPr>
              <a:t> UD Trucks </a:t>
            </a:r>
            <a:r>
              <a:rPr lang="en-US" sz="1200" err="1">
                <a:latin typeface="Arial" panose="020B0604020202020204" pitchFamily="34" charset="0"/>
                <a:ea typeface="Cambria" panose="02040503050406030204" pitchFamily="18" charset="0"/>
                <a:cs typeface="Arial" panose="020B0604020202020204" pitchFamily="34" charset="0"/>
              </a:rPr>
              <a:t>Nhật</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Bản</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được</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nhập</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khẩu</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trực</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tiếp</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từ</a:t>
            </a:r>
            <a:r>
              <a:rPr lang="en-US" sz="1200">
                <a:latin typeface="Arial" panose="020B0604020202020204" pitchFamily="34" charset="0"/>
                <a:ea typeface="Cambria" panose="02040503050406030204" pitchFamily="18" charset="0"/>
                <a:cs typeface="Arial" panose="020B0604020202020204" pitchFamily="34" charset="0"/>
              </a:rPr>
              <a:t> tổng kho ngoại quan tại Singapore.</a:t>
            </a:r>
          </a:p>
          <a:p>
            <a:pPr marL="114300" indent="-114300" algn="just">
              <a:lnSpc>
                <a:spcPts val="1700"/>
              </a:lnSpc>
              <a:buFont typeface="Wingdings" panose="05000000000000000000" pitchFamily="2" charset="2"/>
              <a:buChar char="v"/>
            </a:pPr>
            <a:r>
              <a:rPr lang="en-US" sz="1200">
                <a:latin typeface="Arial" panose="020B0604020202020204" pitchFamily="34" charset="0"/>
                <a:ea typeface="Cambria" panose="02040503050406030204" pitchFamily="18" charset="0"/>
                <a:cs typeface="Arial" panose="020B0604020202020204" pitchFamily="34" charset="0"/>
              </a:rPr>
              <a:t>Luôn </a:t>
            </a:r>
            <a:r>
              <a:rPr lang="en-US" sz="1200" err="1">
                <a:latin typeface="Arial" panose="020B0604020202020204" pitchFamily="34" charset="0"/>
                <a:ea typeface="Cambria" panose="02040503050406030204" pitchFamily="18" charset="0"/>
                <a:cs typeface="Arial" panose="020B0604020202020204" pitchFamily="34" charset="0"/>
              </a:rPr>
              <a:t>sẵn</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sàng</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đáp</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ứng</a:t>
            </a:r>
            <a:r>
              <a:rPr lang="en-US" sz="1200">
                <a:latin typeface="Arial" panose="020B0604020202020204" pitchFamily="34" charset="0"/>
                <a:ea typeface="Cambria" panose="02040503050406030204" pitchFamily="18" charset="0"/>
                <a:cs typeface="Arial" panose="020B0604020202020204" pitchFamily="34" charset="0"/>
              </a:rPr>
              <a:t> kịp thời mọi </a:t>
            </a:r>
            <a:r>
              <a:rPr lang="en-US" sz="1200" err="1">
                <a:latin typeface="Arial" panose="020B0604020202020204" pitchFamily="34" charset="0"/>
                <a:ea typeface="Cambria" panose="02040503050406030204" pitchFamily="18" charset="0"/>
                <a:cs typeface="Arial" panose="020B0604020202020204" pitchFamily="34" charset="0"/>
              </a:rPr>
              <a:t>nhu</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cầu</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của</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khách</a:t>
            </a:r>
            <a:r>
              <a:rPr lang="en-US" sz="1200">
                <a:latin typeface="Arial" panose="020B0604020202020204" pitchFamily="34" charset="0"/>
                <a:ea typeface="Cambria" panose="02040503050406030204" pitchFamily="18" charset="0"/>
                <a:cs typeface="Arial" panose="020B0604020202020204" pitchFamily="34" charset="0"/>
              </a:rPr>
              <a:t> </a:t>
            </a:r>
            <a:r>
              <a:rPr lang="en-US" sz="1200" err="1">
                <a:latin typeface="Arial" panose="020B0604020202020204" pitchFamily="34" charset="0"/>
                <a:ea typeface="Cambria" panose="02040503050406030204" pitchFamily="18" charset="0"/>
                <a:cs typeface="Arial" panose="020B0604020202020204" pitchFamily="34" charset="0"/>
              </a:rPr>
              <a:t>hàng</a:t>
            </a:r>
            <a:r>
              <a:rPr lang="en-US" sz="1200">
                <a:latin typeface="Arial" panose="020B0604020202020204" pitchFamily="34" charset="0"/>
                <a:ea typeface="Cambria" panose="02040503050406030204" pitchFamily="18" charset="0"/>
                <a:cs typeface="Arial" panose="020B0604020202020204" pitchFamily="34" charset="0"/>
              </a:rPr>
              <a:t>.</a:t>
            </a:r>
          </a:p>
        </p:txBody>
      </p:sp>
      <p:sp>
        <p:nvSpPr>
          <p:cNvPr id="36" name="Rectangle: Rounded Corners 35">
            <a:extLst>
              <a:ext uri="{FF2B5EF4-FFF2-40B4-BE49-F238E27FC236}">
                <a16:creationId xmlns:a16="http://schemas.microsoft.com/office/drawing/2014/main" id="{740B6939-B229-7C20-008C-283A84A54782}"/>
              </a:ext>
            </a:extLst>
          </p:cNvPr>
          <p:cNvSpPr/>
          <p:nvPr/>
        </p:nvSpPr>
        <p:spPr>
          <a:xfrm>
            <a:off x="649851" y="4497806"/>
            <a:ext cx="3042648" cy="350386"/>
          </a:xfrm>
          <a:prstGeom prst="roundRect">
            <a:avLst>
              <a:gd name="adj" fmla="val 0"/>
            </a:avLst>
          </a:prstGeom>
          <a:solidFill>
            <a:srgbClr val="C00000"/>
          </a:solid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spc="-5">
                <a:latin typeface="Arial"/>
                <a:cs typeface="Arial"/>
              </a:rPr>
              <a:t>TỔNG KHO PHỤ TÙNG UD TRUCKS</a:t>
            </a:r>
            <a:endParaRPr lang="en-US" sz="1200">
              <a:latin typeface="Arial" panose="020B0604020202020204" pitchFamily="34" charset="0"/>
              <a:cs typeface="Arial" panose="020B0604020202020204" pitchFamily="34" charset="0"/>
            </a:endParaRPr>
          </a:p>
        </p:txBody>
      </p:sp>
      <p:pic>
        <p:nvPicPr>
          <p:cNvPr id="38" name="object 4">
            <a:extLst>
              <a:ext uri="{FF2B5EF4-FFF2-40B4-BE49-F238E27FC236}">
                <a16:creationId xmlns:a16="http://schemas.microsoft.com/office/drawing/2014/main" id="{1D568826-D066-F2E2-9629-DB05DBA63E61}"/>
              </a:ext>
            </a:extLst>
          </p:cNvPr>
          <p:cNvPicPr/>
          <p:nvPr/>
        </p:nvPicPr>
        <p:blipFill>
          <a:blip r:embed="rId9" cstate="print"/>
          <a:stretch>
            <a:fillRect/>
          </a:stretch>
        </p:blipFill>
        <p:spPr>
          <a:xfrm>
            <a:off x="9456338" y="4911999"/>
            <a:ext cx="2133600" cy="1444354"/>
          </a:xfrm>
          <a:prstGeom prst="rect">
            <a:avLst/>
          </a:prstGeom>
        </p:spPr>
      </p:pic>
      <p:pic>
        <p:nvPicPr>
          <p:cNvPr id="41" name="object 13">
            <a:extLst>
              <a:ext uri="{FF2B5EF4-FFF2-40B4-BE49-F238E27FC236}">
                <a16:creationId xmlns:a16="http://schemas.microsoft.com/office/drawing/2014/main" id="{C8BCC23C-A4B4-7169-1E2D-6BF28ABA564F}"/>
              </a:ext>
            </a:extLst>
          </p:cNvPr>
          <p:cNvPicPr/>
          <p:nvPr/>
        </p:nvPicPr>
        <p:blipFill>
          <a:blip r:embed="rId10" cstate="print"/>
          <a:stretch>
            <a:fillRect/>
          </a:stretch>
        </p:blipFill>
        <p:spPr>
          <a:xfrm>
            <a:off x="6931756" y="4914899"/>
            <a:ext cx="2399094" cy="1411577"/>
          </a:xfrm>
          <a:prstGeom prst="rect">
            <a:avLst/>
          </a:prstGeom>
        </p:spPr>
      </p:pic>
      <p:sp>
        <p:nvSpPr>
          <p:cNvPr id="14" name="TextBox 13">
            <a:extLst>
              <a:ext uri="{FF2B5EF4-FFF2-40B4-BE49-F238E27FC236}">
                <a16:creationId xmlns:a16="http://schemas.microsoft.com/office/drawing/2014/main" id="{89F3AE02-4181-F801-8BC4-0A80B35FAD55}"/>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11</a:t>
            </a:r>
          </a:p>
        </p:txBody>
      </p:sp>
      <p:pic>
        <p:nvPicPr>
          <p:cNvPr id="5" name="mp3-output-ttsfree(dot)com (2)">
            <a:hlinkClick r:id="" action="ppaction://media"/>
            <a:extLst>
              <a:ext uri="{FF2B5EF4-FFF2-40B4-BE49-F238E27FC236}">
                <a16:creationId xmlns:a16="http://schemas.microsoft.com/office/drawing/2014/main" id="{3E4BBA42-C077-6067-F3A6-D0639506FBE1}"/>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146972" y="771251"/>
            <a:ext cx="609600" cy="609600"/>
          </a:xfrm>
          <a:prstGeom prst="rect">
            <a:avLst/>
          </a:prstGeom>
        </p:spPr>
      </p:pic>
    </p:spTree>
    <p:extLst>
      <p:ext uri="{BB962C8B-B14F-4D97-AF65-F5344CB8AC3E}">
        <p14:creationId xmlns:p14="http://schemas.microsoft.com/office/powerpoint/2010/main" val="1336854476"/>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12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CF638-661A-DDCF-050C-7CDD9D118989}"/>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FDAE4CA-2930-AAE6-6FBD-6431F6DD6A70}"/>
              </a:ext>
            </a:extLst>
          </p:cNvPr>
          <p:cNvCxnSpPr>
            <a:cxnSpLocks/>
          </p:cNvCxnSpPr>
          <p:nvPr/>
        </p:nvCxnSpPr>
        <p:spPr>
          <a:xfrm>
            <a:off x="88900" y="473669"/>
            <a:ext cx="11176338"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5" name="object 8">
            <a:extLst>
              <a:ext uri="{FF2B5EF4-FFF2-40B4-BE49-F238E27FC236}">
                <a16:creationId xmlns:a16="http://schemas.microsoft.com/office/drawing/2014/main" id="{1B3FDE34-4508-B650-C536-DAD82FC7A0A1}"/>
              </a:ext>
            </a:extLst>
          </p:cNvPr>
          <p:cNvSpPr txBox="1">
            <a:spLocks noGrp="1"/>
          </p:cNvSpPr>
          <p:nvPr>
            <p:ph type="title"/>
          </p:nvPr>
        </p:nvSpPr>
        <p:spPr>
          <a:xfrm>
            <a:off x="88900" y="52582"/>
            <a:ext cx="12103100" cy="382156"/>
          </a:xfrm>
          <a:prstGeom prst="rect">
            <a:avLst/>
          </a:prstGeom>
          <a:ln>
            <a:noFill/>
          </a:ln>
        </p:spPr>
        <p:txBody>
          <a:bodyPr vert="horz" wrap="square" lIns="0" tIns="12700" rIns="0" bIns="0" rtlCol="0" anchor="ctr">
            <a:spAutoFit/>
          </a:bodyPr>
          <a:lstStyle/>
          <a:p>
            <a:pPr marL="12700" algn="l">
              <a:spcBef>
                <a:spcPts val="100"/>
              </a:spcBef>
            </a:pPr>
            <a:r>
              <a:rPr lang="en-US" sz="2400" b="1" spc="-5">
                <a:latin typeface="Arial"/>
                <a:cs typeface="Arial"/>
              </a:rPr>
              <a:t>CHUỖI SẢN PHẨM</a:t>
            </a:r>
          </a:p>
        </p:txBody>
      </p:sp>
      <p:pic>
        <p:nvPicPr>
          <p:cNvPr id="8" name="Picture 7">
            <a:extLst>
              <a:ext uri="{FF2B5EF4-FFF2-40B4-BE49-F238E27FC236}">
                <a16:creationId xmlns:a16="http://schemas.microsoft.com/office/drawing/2014/main" id="{BA63FDE9-75BC-75CB-F7AE-15C8D4D87775}"/>
              </a:ext>
            </a:extLst>
          </p:cNvPr>
          <p:cNvPicPr>
            <a:picLocks noChangeAspect="1"/>
          </p:cNvPicPr>
          <p:nvPr/>
        </p:nvPicPr>
        <p:blipFill>
          <a:blip r:embed="rId5"/>
          <a:srcRect/>
          <a:stretch/>
        </p:blipFill>
        <p:spPr>
          <a:xfrm>
            <a:off x="1921697" y="549575"/>
            <a:ext cx="9167835" cy="5628131"/>
          </a:xfrm>
          <a:prstGeom prst="rect">
            <a:avLst/>
          </a:prstGeom>
        </p:spPr>
      </p:pic>
      <p:pic>
        <p:nvPicPr>
          <p:cNvPr id="14" name="Picture 13">
            <a:extLst>
              <a:ext uri="{FF2B5EF4-FFF2-40B4-BE49-F238E27FC236}">
                <a16:creationId xmlns:a16="http://schemas.microsoft.com/office/drawing/2014/main" id="{01F2DA76-1003-AAA5-3DCD-B3361886BDDA}"/>
              </a:ext>
            </a:extLst>
          </p:cNvPr>
          <p:cNvPicPr>
            <a:picLocks noChangeAspect="1"/>
          </p:cNvPicPr>
          <p:nvPr/>
        </p:nvPicPr>
        <p:blipFill>
          <a:blip r:embed="rId6"/>
          <a:srcRect/>
          <a:stretch/>
        </p:blipFill>
        <p:spPr>
          <a:xfrm>
            <a:off x="457968" y="734242"/>
            <a:ext cx="999863" cy="873204"/>
          </a:xfrm>
          <a:prstGeom prst="rect">
            <a:avLst/>
          </a:prstGeom>
        </p:spPr>
      </p:pic>
      <p:pic>
        <p:nvPicPr>
          <p:cNvPr id="16" name="Picture 15">
            <a:extLst>
              <a:ext uri="{FF2B5EF4-FFF2-40B4-BE49-F238E27FC236}">
                <a16:creationId xmlns:a16="http://schemas.microsoft.com/office/drawing/2014/main" id="{8F02C915-CB42-01F1-290D-21F324022682}"/>
              </a:ext>
            </a:extLst>
          </p:cNvPr>
          <p:cNvPicPr>
            <a:picLocks/>
          </p:cNvPicPr>
          <p:nvPr/>
        </p:nvPicPr>
        <p:blipFill>
          <a:blip r:embed="rId7"/>
          <a:srcRect/>
          <a:stretch/>
        </p:blipFill>
        <p:spPr>
          <a:xfrm>
            <a:off x="445154" y="2116643"/>
            <a:ext cx="996696" cy="877824"/>
          </a:xfrm>
          <a:prstGeom prst="rect">
            <a:avLst/>
          </a:prstGeom>
        </p:spPr>
      </p:pic>
      <p:pic>
        <p:nvPicPr>
          <p:cNvPr id="21" name="Picture 20">
            <a:extLst>
              <a:ext uri="{FF2B5EF4-FFF2-40B4-BE49-F238E27FC236}">
                <a16:creationId xmlns:a16="http://schemas.microsoft.com/office/drawing/2014/main" id="{DD285329-6300-29F0-D602-0A7736BD084C}"/>
              </a:ext>
            </a:extLst>
          </p:cNvPr>
          <p:cNvPicPr>
            <a:picLocks/>
          </p:cNvPicPr>
          <p:nvPr/>
        </p:nvPicPr>
        <p:blipFill>
          <a:blip r:embed="rId8"/>
          <a:srcRect/>
          <a:stretch/>
        </p:blipFill>
        <p:spPr>
          <a:xfrm>
            <a:off x="457968" y="3664361"/>
            <a:ext cx="996696" cy="924439"/>
          </a:xfrm>
          <a:prstGeom prst="rect">
            <a:avLst/>
          </a:prstGeom>
        </p:spPr>
      </p:pic>
      <p:pic>
        <p:nvPicPr>
          <p:cNvPr id="23" name="Picture 22">
            <a:extLst>
              <a:ext uri="{FF2B5EF4-FFF2-40B4-BE49-F238E27FC236}">
                <a16:creationId xmlns:a16="http://schemas.microsoft.com/office/drawing/2014/main" id="{C4440FD7-4BAB-B058-6C2B-0A955E7A1618}"/>
              </a:ext>
            </a:extLst>
          </p:cNvPr>
          <p:cNvPicPr>
            <a:picLocks/>
          </p:cNvPicPr>
          <p:nvPr/>
        </p:nvPicPr>
        <p:blipFill>
          <a:blip r:embed="rId9"/>
          <a:srcRect/>
          <a:stretch/>
        </p:blipFill>
        <p:spPr>
          <a:xfrm>
            <a:off x="461135" y="5275118"/>
            <a:ext cx="996696" cy="877824"/>
          </a:xfrm>
          <a:prstGeom prst="rect">
            <a:avLst/>
          </a:prstGeom>
        </p:spPr>
      </p:pic>
      <p:sp>
        <p:nvSpPr>
          <p:cNvPr id="10" name="TextBox 9">
            <a:extLst>
              <a:ext uri="{FF2B5EF4-FFF2-40B4-BE49-F238E27FC236}">
                <a16:creationId xmlns:a16="http://schemas.microsoft.com/office/drawing/2014/main" id="{459DD942-FD29-1659-7746-B5F81328B1AF}"/>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12</a:t>
            </a:r>
          </a:p>
        </p:txBody>
      </p:sp>
      <p:pic>
        <p:nvPicPr>
          <p:cNvPr id="2" name="mp3-output-ttsfree(dot)com (3)">
            <a:hlinkClick r:id="" action="ppaction://media"/>
            <a:extLst>
              <a:ext uri="{FF2B5EF4-FFF2-40B4-BE49-F238E27FC236}">
                <a16:creationId xmlns:a16="http://schemas.microsoft.com/office/drawing/2014/main" id="{22FA8834-FD91-0D6E-226B-A88C2AF909B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493500" y="52582"/>
            <a:ext cx="609600" cy="609600"/>
          </a:xfrm>
          <a:prstGeom prst="rect">
            <a:avLst/>
          </a:prstGeom>
        </p:spPr>
      </p:pic>
    </p:spTree>
    <p:extLst>
      <p:ext uri="{BB962C8B-B14F-4D97-AF65-F5344CB8AC3E}">
        <p14:creationId xmlns:p14="http://schemas.microsoft.com/office/powerpoint/2010/main" val="2556786312"/>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5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9" name="Group 178">
            <a:extLst>
              <a:ext uri="{FF2B5EF4-FFF2-40B4-BE49-F238E27FC236}">
                <a16:creationId xmlns:a16="http://schemas.microsoft.com/office/drawing/2014/main" id="{52EFBF40-8B66-717B-C8A7-9D60F95BF755}"/>
              </a:ext>
            </a:extLst>
          </p:cNvPr>
          <p:cNvGrpSpPr/>
          <p:nvPr/>
        </p:nvGrpSpPr>
        <p:grpSpPr>
          <a:xfrm>
            <a:off x="367150" y="177364"/>
            <a:ext cx="11443850" cy="6274079"/>
            <a:chOff x="367150" y="177364"/>
            <a:chExt cx="11443850" cy="6274079"/>
          </a:xfrm>
        </p:grpSpPr>
        <p:sp>
          <p:nvSpPr>
            <p:cNvPr id="41" name="Rectangle: Rounded Corners 40">
              <a:extLst>
                <a:ext uri="{FF2B5EF4-FFF2-40B4-BE49-F238E27FC236}">
                  <a16:creationId xmlns:a16="http://schemas.microsoft.com/office/drawing/2014/main" id="{8A29F5F5-2671-1819-8C1A-9D66B4E90EDB}"/>
                </a:ext>
              </a:extLst>
            </p:cNvPr>
            <p:cNvSpPr/>
            <p:nvPr/>
          </p:nvSpPr>
          <p:spPr>
            <a:xfrm>
              <a:off x="381000" y="177364"/>
              <a:ext cx="5845273" cy="1264140"/>
            </a:xfrm>
            <a:prstGeom prst="roundRect">
              <a:avLst>
                <a:gd name="adj" fmla="val 6269"/>
              </a:avLst>
            </a:prstGeom>
            <a:solidFill>
              <a:schemeClr val="bg1"/>
            </a:solidFill>
            <a:ln w="635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3C6121F0-7170-7B6B-C68D-2FE7C0C4B110}"/>
                </a:ext>
              </a:extLst>
            </p:cNvPr>
            <p:cNvGrpSpPr/>
            <p:nvPr/>
          </p:nvGrpSpPr>
          <p:grpSpPr>
            <a:xfrm>
              <a:off x="454080" y="421292"/>
              <a:ext cx="1021386" cy="982683"/>
              <a:chOff x="454080" y="421292"/>
              <a:chExt cx="1021386" cy="982683"/>
            </a:xfrm>
          </p:grpSpPr>
          <p:pic>
            <p:nvPicPr>
              <p:cNvPr id="35" name="Picture 34">
                <a:extLst>
                  <a:ext uri="{FF2B5EF4-FFF2-40B4-BE49-F238E27FC236}">
                    <a16:creationId xmlns:a16="http://schemas.microsoft.com/office/drawing/2014/main" id="{9D121FB6-A05A-8A8D-A74A-C6D25B657B4A}"/>
                  </a:ext>
                </a:extLst>
              </p:cNvPr>
              <p:cNvPicPr>
                <a:picLocks noChangeAspect="1"/>
              </p:cNvPicPr>
              <p:nvPr/>
            </p:nvPicPr>
            <p:blipFill>
              <a:blip r:embed="rId5"/>
              <a:stretch>
                <a:fillRect/>
              </a:stretch>
            </p:blipFill>
            <p:spPr>
              <a:xfrm>
                <a:off x="454080" y="421292"/>
                <a:ext cx="1014984" cy="676656"/>
              </a:xfrm>
              <a:prstGeom prst="rect">
                <a:avLst/>
              </a:prstGeom>
            </p:spPr>
          </p:pic>
          <p:sp>
            <p:nvSpPr>
              <p:cNvPr id="61" name="TextBox 60">
                <a:extLst>
                  <a:ext uri="{FF2B5EF4-FFF2-40B4-BE49-F238E27FC236}">
                    <a16:creationId xmlns:a16="http://schemas.microsoft.com/office/drawing/2014/main" id="{8C303CB6-0D9E-9627-F801-EBCE05F3E4D7}"/>
                  </a:ext>
                </a:extLst>
              </p:cNvPr>
              <p:cNvSpPr txBox="1"/>
              <p:nvPr/>
            </p:nvSpPr>
            <p:spPr>
              <a:xfrm>
                <a:off x="463717" y="1118063"/>
                <a:ext cx="1011749" cy="285912"/>
              </a:xfrm>
              <a:prstGeom prst="rect">
                <a:avLst/>
              </a:prstGeom>
              <a:noFill/>
            </p:spPr>
            <p:txBody>
              <a:bodyPr wrap="square">
                <a:spAutoFit/>
              </a:bodyPr>
              <a:lstStyle/>
              <a:p>
                <a:pPr algn="ctr">
                  <a:lnSpc>
                    <a:spcPts val="600"/>
                  </a:lnSpc>
                  <a:spcBef>
                    <a:spcPts val="325"/>
                  </a:spcBef>
                </a:pPr>
                <a:r>
                  <a:rPr lang="vi-VN" sz="700" b="1">
                    <a:latin typeface="Arial"/>
                    <a:cs typeface="Arial"/>
                  </a:rPr>
                  <a:t>Đầu kéo 350 Euro 5 </a:t>
                </a:r>
              </a:p>
              <a:p>
                <a:pPr algn="ctr">
                  <a:lnSpc>
                    <a:spcPts val="600"/>
                  </a:lnSpc>
                  <a:spcBef>
                    <a:spcPts val="325"/>
                  </a:spcBef>
                </a:pPr>
                <a:r>
                  <a:rPr lang="vi-VN" sz="700" b="1">
                    <a:latin typeface="Arial"/>
                    <a:cs typeface="Arial"/>
                  </a:rPr>
                  <a:t>Nóc cao 2 giường</a:t>
                </a:r>
                <a:endParaRPr lang="vi-VN" sz="700">
                  <a:latin typeface="Arial"/>
                  <a:cs typeface="Arial"/>
                </a:endParaRPr>
              </a:p>
            </p:txBody>
          </p:sp>
        </p:grpSp>
        <p:grpSp>
          <p:nvGrpSpPr>
            <p:cNvPr id="31" name="Group 30">
              <a:extLst>
                <a:ext uri="{FF2B5EF4-FFF2-40B4-BE49-F238E27FC236}">
                  <a16:creationId xmlns:a16="http://schemas.microsoft.com/office/drawing/2014/main" id="{111A17A7-D049-45E6-C7F1-520B41A19151}"/>
                </a:ext>
              </a:extLst>
            </p:cNvPr>
            <p:cNvGrpSpPr/>
            <p:nvPr/>
          </p:nvGrpSpPr>
          <p:grpSpPr>
            <a:xfrm>
              <a:off x="1703408" y="406558"/>
              <a:ext cx="1021636" cy="1003762"/>
              <a:chOff x="2532585" y="406558"/>
              <a:chExt cx="1021636" cy="1003762"/>
            </a:xfrm>
          </p:grpSpPr>
          <p:pic>
            <p:nvPicPr>
              <p:cNvPr id="57" name="Picture 56">
                <a:extLst>
                  <a:ext uri="{FF2B5EF4-FFF2-40B4-BE49-F238E27FC236}">
                    <a16:creationId xmlns:a16="http://schemas.microsoft.com/office/drawing/2014/main" id="{26B27192-F9D2-7F2E-D47E-37ECB586FFAE}"/>
                  </a:ext>
                </a:extLst>
              </p:cNvPr>
              <p:cNvPicPr>
                <a:picLocks noChangeAspect="1"/>
              </p:cNvPicPr>
              <p:nvPr/>
            </p:nvPicPr>
            <p:blipFill>
              <a:blip r:embed="rId6"/>
              <a:stretch>
                <a:fillRect/>
              </a:stretch>
            </p:blipFill>
            <p:spPr>
              <a:xfrm>
                <a:off x="2532585" y="406558"/>
                <a:ext cx="1014984" cy="676656"/>
              </a:xfrm>
              <a:prstGeom prst="rect">
                <a:avLst/>
              </a:prstGeom>
            </p:spPr>
          </p:pic>
          <p:sp>
            <p:nvSpPr>
              <p:cNvPr id="62" name="TextBox 61">
                <a:extLst>
                  <a:ext uri="{FF2B5EF4-FFF2-40B4-BE49-F238E27FC236}">
                    <a16:creationId xmlns:a16="http://schemas.microsoft.com/office/drawing/2014/main" id="{B0761D97-BE92-A7B5-8A13-874CB00235BC}"/>
                  </a:ext>
                </a:extLst>
              </p:cNvPr>
              <p:cNvSpPr txBox="1"/>
              <p:nvPr/>
            </p:nvSpPr>
            <p:spPr>
              <a:xfrm>
                <a:off x="2542472" y="1124408"/>
                <a:ext cx="1011749" cy="285912"/>
              </a:xfrm>
              <a:prstGeom prst="rect">
                <a:avLst/>
              </a:prstGeom>
              <a:noFill/>
            </p:spPr>
            <p:txBody>
              <a:bodyPr wrap="square">
                <a:spAutoFit/>
              </a:bodyPr>
              <a:lstStyle/>
              <a:p>
                <a:pPr algn="ctr">
                  <a:lnSpc>
                    <a:spcPts val="600"/>
                  </a:lnSpc>
                  <a:spcBef>
                    <a:spcPts val="325"/>
                  </a:spcBef>
                </a:pPr>
                <a:r>
                  <a:rPr lang="vi-VN" sz="700" b="1">
                    <a:latin typeface="Arial"/>
                    <a:cs typeface="Arial"/>
                  </a:rPr>
                  <a:t>Đầu kéo </a:t>
                </a:r>
                <a:r>
                  <a:rPr lang="en-US" sz="700" b="1">
                    <a:latin typeface="Arial"/>
                    <a:cs typeface="Arial"/>
                  </a:rPr>
                  <a:t>410</a:t>
                </a:r>
                <a:r>
                  <a:rPr lang="vi-VN" sz="700" b="1">
                    <a:latin typeface="Arial"/>
                    <a:cs typeface="Arial"/>
                  </a:rPr>
                  <a:t> Euro 5 </a:t>
                </a:r>
              </a:p>
              <a:p>
                <a:pPr algn="ctr">
                  <a:lnSpc>
                    <a:spcPts val="600"/>
                  </a:lnSpc>
                  <a:spcBef>
                    <a:spcPts val="325"/>
                  </a:spcBef>
                </a:pPr>
                <a:r>
                  <a:rPr lang="vi-VN" sz="700" b="1">
                    <a:latin typeface="Arial"/>
                    <a:cs typeface="Arial"/>
                  </a:rPr>
                  <a:t>Nóc cao 2 giường</a:t>
                </a:r>
                <a:endParaRPr lang="vi-VN" sz="700">
                  <a:latin typeface="Arial"/>
                  <a:cs typeface="Arial"/>
                </a:endParaRPr>
              </a:p>
            </p:txBody>
          </p:sp>
        </p:grpSp>
        <p:grpSp>
          <p:nvGrpSpPr>
            <p:cNvPr id="33" name="Group 32">
              <a:extLst>
                <a:ext uri="{FF2B5EF4-FFF2-40B4-BE49-F238E27FC236}">
                  <a16:creationId xmlns:a16="http://schemas.microsoft.com/office/drawing/2014/main" id="{65B86B7B-A5E9-A32A-75A9-1BC443F5BC16}"/>
                </a:ext>
              </a:extLst>
            </p:cNvPr>
            <p:cNvGrpSpPr/>
            <p:nvPr/>
          </p:nvGrpSpPr>
          <p:grpSpPr>
            <a:xfrm>
              <a:off x="2876786" y="411085"/>
              <a:ext cx="1021886" cy="989365"/>
              <a:chOff x="3455390" y="411085"/>
              <a:chExt cx="1021886" cy="989365"/>
            </a:xfrm>
          </p:grpSpPr>
          <p:pic>
            <p:nvPicPr>
              <p:cNvPr id="47" name="Picture 46">
                <a:extLst>
                  <a:ext uri="{FF2B5EF4-FFF2-40B4-BE49-F238E27FC236}">
                    <a16:creationId xmlns:a16="http://schemas.microsoft.com/office/drawing/2014/main" id="{6DC83D89-DFAB-94C7-FAEF-E05EDCDF4A79}"/>
                  </a:ext>
                </a:extLst>
              </p:cNvPr>
              <p:cNvPicPr>
                <a:picLocks noChangeAspect="1"/>
              </p:cNvPicPr>
              <p:nvPr/>
            </p:nvPicPr>
            <p:blipFill>
              <a:blip r:embed="rId7"/>
              <a:srcRect/>
              <a:stretch/>
            </p:blipFill>
            <p:spPr>
              <a:xfrm>
                <a:off x="3455390" y="411085"/>
                <a:ext cx="1014984" cy="676656"/>
              </a:xfrm>
              <a:prstGeom prst="rect">
                <a:avLst/>
              </a:prstGeom>
            </p:spPr>
          </p:pic>
          <p:sp>
            <p:nvSpPr>
              <p:cNvPr id="63" name="TextBox 62">
                <a:extLst>
                  <a:ext uri="{FF2B5EF4-FFF2-40B4-BE49-F238E27FC236}">
                    <a16:creationId xmlns:a16="http://schemas.microsoft.com/office/drawing/2014/main" id="{090ABFED-3071-727D-4162-A5331C4A5EB0}"/>
                  </a:ext>
                </a:extLst>
              </p:cNvPr>
              <p:cNvSpPr txBox="1"/>
              <p:nvPr/>
            </p:nvSpPr>
            <p:spPr>
              <a:xfrm>
                <a:off x="3465527" y="1114538"/>
                <a:ext cx="1011749" cy="285912"/>
              </a:xfrm>
              <a:prstGeom prst="rect">
                <a:avLst/>
              </a:prstGeom>
              <a:noFill/>
            </p:spPr>
            <p:txBody>
              <a:bodyPr wrap="square">
                <a:spAutoFit/>
              </a:bodyPr>
              <a:lstStyle/>
              <a:p>
                <a:pPr algn="ctr">
                  <a:lnSpc>
                    <a:spcPts val="600"/>
                  </a:lnSpc>
                  <a:spcBef>
                    <a:spcPts val="325"/>
                  </a:spcBef>
                </a:pPr>
                <a:r>
                  <a:rPr lang="vi-VN" sz="700" b="1">
                    <a:latin typeface="Arial"/>
                    <a:cs typeface="Arial"/>
                  </a:rPr>
                  <a:t>Đầu kéo </a:t>
                </a:r>
                <a:r>
                  <a:rPr lang="en-US" sz="700" b="1">
                    <a:latin typeface="Arial"/>
                    <a:cs typeface="Arial"/>
                  </a:rPr>
                  <a:t>41</a:t>
                </a:r>
                <a:r>
                  <a:rPr lang="vi-VN" sz="700" b="1">
                    <a:latin typeface="Arial"/>
                    <a:cs typeface="Arial"/>
                  </a:rPr>
                  <a:t>0 Euro 5 </a:t>
                </a:r>
              </a:p>
              <a:p>
                <a:pPr algn="ctr">
                  <a:lnSpc>
                    <a:spcPts val="600"/>
                  </a:lnSpc>
                  <a:spcBef>
                    <a:spcPts val="325"/>
                  </a:spcBef>
                </a:pPr>
                <a:r>
                  <a:rPr lang="en-US" sz="700" b="1" err="1">
                    <a:latin typeface="Arial"/>
                    <a:cs typeface="Arial"/>
                  </a:rPr>
                  <a:t>Số</a:t>
                </a:r>
                <a:r>
                  <a:rPr lang="en-US" sz="700" b="1">
                    <a:latin typeface="Arial"/>
                    <a:cs typeface="Arial"/>
                  </a:rPr>
                  <a:t> tự động ESCOT</a:t>
                </a:r>
                <a:endParaRPr lang="vi-VN" sz="700">
                  <a:latin typeface="Arial"/>
                  <a:cs typeface="Arial"/>
                </a:endParaRPr>
              </a:p>
            </p:txBody>
          </p:sp>
        </p:grpSp>
        <p:grpSp>
          <p:nvGrpSpPr>
            <p:cNvPr id="36" name="Group 35">
              <a:extLst>
                <a:ext uri="{FF2B5EF4-FFF2-40B4-BE49-F238E27FC236}">
                  <a16:creationId xmlns:a16="http://schemas.microsoft.com/office/drawing/2014/main" id="{56A5091B-8ED7-F186-FC4C-4F44A48849A3}"/>
                </a:ext>
              </a:extLst>
            </p:cNvPr>
            <p:cNvGrpSpPr/>
            <p:nvPr/>
          </p:nvGrpSpPr>
          <p:grpSpPr>
            <a:xfrm>
              <a:off x="4021839" y="421292"/>
              <a:ext cx="1098844" cy="919945"/>
              <a:chOff x="4272912" y="421292"/>
              <a:chExt cx="1098844" cy="919945"/>
            </a:xfrm>
          </p:grpSpPr>
          <p:pic>
            <p:nvPicPr>
              <p:cNvPr id="43" name="object 5">
                <a:extLst>
                  <a:ext uri="{FF2B5EF4-FFF2-40B4-BE49-F238E27FC236}">
                    <a16:creationId xmlns:a16="http://schemas.microsoft.com/office/drawing/2014/main" id="{6343927A-4FA8-CB20-B26F-31D859CFCD6F}"/>
                  </a:ext>
                </a:extLst>
              </p:cNvPr>
              <p:cNvPicPr/>
              <p:nvPr/>
            </p:nvPicPr>
            <p:blipFill>
              <a:blip r:embed="rId8" cstate="print">
                <a:extLst>
                  <a:ext uri="{28A0092B-C50C-407E-A947-70E740481C1C}">
                    <a14:useLocalDpi xmlns:a14="http://schemas.microsoft.com/office/drawing/2010/main" val="0"/>
                  </a:ext>
                </a:extLst>
              </a:blip>
              <a:srcRect l="3592" r="3592"/>
              <a:stretch/>
            </p:blipFill>
            <p:spPr>
              <a:xfrm>
                <a:off x="4272912" y="421292"/>
                <a:ext cx="1014984" cy="749566"/>
              </a:xfrm>
              <a:prstGeom prst="rect">
                <a:avLst/>
              </a:prstGeom>
            </p:spPr>
          </p:pic>
          <p:sp>
            <p:nvSpPr>
              <p:cNvPr id="64" name="TextBox 63">
                <a:extLst>
                  <a:ext uri="{FF2B5EF4-FFF2-40B4-BE49-F238E27FC236}">
                    <a16:creationId xmlns:a16="http://schemas.microsoft.com/office/drawing/2014/main" id="{87840F02-691F-55D5-3502-71FA92D2D4F8}"/>
                  </a:ext>
                </a:extLst>
              </p:cNvPr>
              <p:cNvSpPr txBox="1"/>
              <p:nvPr/>
            </p:nvSpPr>
            <p:spPr>
              <a:xfrm>
                <a:off x="4360007" y="1170741"/>
                <a:ext cx="1011749" cy="170496"/>
              </a:xfrm>
              <a:prstGeom prst="rect">
                <a:avLst/>
              </a:prstGeom>
              <a:noFill/>
            </p:spPr>
            <p:txBody>
              <a:bodyPr wrap="square">
                <a:spAutoFit/>
              </a:bodyPr>
              <a:lstStyle/>
              <a:p>
                <a:pPr algn="ctr">
                  <a:lnSpc>
                    <a:spcPts val="600"/>
                  </a:lnSpc>
                  <a:spcBef>
                    <a:spcPts val="325"/>
                  </a:spcBef>
                </a:pPr>
                <a:r>
                  <a:rPr lang="vi-VN" sz="700" b="1">
                    <a:latin typeface="Arial"/>
                    <a:cs typeface="Arial"/>
                  </a:rPr>
                  <a:t>Đầu kéo 350 Euro 5 </a:t>
                </a:r>
              </a:p>
            </p:txBody>
          </p:sp>
        </p:grpSp>
        <p:grpSp>
          <p:nvGrpSpPr>
            <p:cNvPr id="38" name="Group 37">
              <a:extLst>
                <a:ext uri="{FF2B5EF4-FFF2-40B4-BE49-F238E27FC236}">
                  <a16:creationId xmlns:a16="http://schemas.microsoft.com/office/drawing/2014/main" id="{424FEECD-0286-DEF3-E404-F9B0508E06A5}"/>
                </a:ext>
              </a:extLst>
            </p:cNvPr>
            <p:cNvGrpSpPr/>
            <p:nvPr/>
          </p:nvGrpSpPr>
          <p:grpSpPr>
            <a:xfrm>
              <a:off x="5139074" y="429924"/>
              <a:ext cx="1022387" cy="899705"/>
              <a:chOff x="5139074" y="429924"/>
              <a:chExt cx="1022387" cy="899705"/>
            </a:xfrm>
          </p:grpSpPr>
          <p:pic>
            <p:nvPicPr>
              <p:cNvPr id="45" name="object 6">
                <a:extLst>
                  <a:ext uri="{FF2B5EF4-FFF2-40B4-BE49-F238E27FC236}">
                    <a16:creationId xmlns:a16="http://schemas.microsoft.com/office/drawing/2014/main" id="{5525A9A2-25EF-0BDB-B182-0F2705A13A46}"/>
                  </a:ext>
                </a:extLst>
              </p:cNvPr>
              <p:cNvPicPr/>
              <p:nvPr/>
            </p:nvPicPr>
            <p:blipFill>
              <a:blip r:embed="rId9" cstate="print">
                <a:extLst>
                  <a:ext uri="{28A0092B-C50C-407E-A947-70E740481C1C}">
                    <a14:useLocalDpi xmlns:a14="http://schemas.microsoft.com/office/drawing/2010/main" val="0"/>
                  </a:ext>
                </a:extLst>
              </a:blip>
              <a:srcRect/>
              <a:stretch/>
            </p:blipFill>
            <p:spPr>
              <a:xfrm>
                <a:off x="5139074" y="429924"/>
                <a:ext cx="1014984" cy="676656"/>
              </a:xfrm>
              <a:prstGeom prst="rect">
                <a:avLst/>
              </a:prstGeom>
            </p:spPr>
          </p:pic>
          <p:sp>
            <p:nvSpPr>
              <p:cNvPr id="65" name="TextBox 64">
                <a:extLst>
                  <a:ext uri="{FF2B5EF4-FFF2-40B4-BE49-F238E27FC236}">
                    <a16:creationId xmlns:a16="http://schemas.microsoft.com/office/drawing/2014/main" id="{E7825085-CBFC-1478-B94A-B66DDF089EB2}"/>
                  </a:ext>
                </a:extLst>
              </p:cNvPr>
              <p:cNvSpPr txBox="1"/>
              <p:nvPr/>
            </p:nvSpPr>
            <p:spPr>
              <a:xfrm>
                <a:off x="5149712" y="1159133"/>
                <a:ext cx="1011749" cy="170496"/>
              </a:xfrm>
              <a:prstGeom prst="rect">
                <a:avLst/>
              </a:prstGeom>
              <a:noFill/>
            </p:spPr>
            <p:txBody>
              <a:bodyPr wrap="square">
                <a:spAutoFit/>
              </a:bodyPr>
              <a:lstStyle/>
              <a:p>
                <a:pPr algn="ctr">
                  <a:lnSpc>
                    <a:spcPts val="600"/>
                  </a:lnSpc>
                  <a:spcBef>
                    <a:spcPts val="325"/>
                  </a:spcBef>
                </a:pPr>
                <a:r>
                  <a:rPr lang="vi-VN" sz="700" b="1">
                    <a:latin typeface="Arial"/>
                    <a:cs typeface="Arial"/>
                  </a:rPr>
                  <a:t>Đầu kéo </a:t>
                </a:r>
                <a:r>
                  <a:rPr lang="en-US" sz="700" b="1">
                    <a:latin typeface="Arial"/>
                    <a:cs typeface="Arial"/>
                  </a:rPr>
                  <a:t>41</a:t>
                </a:r>
                <a:r>
                  <a:rPr lang="vi-VN" sz="700" b="1">
                    <a:latin typeface="Arial"/>
                    <a:cs typeface="Arial"/>
                  </a:rPr>
                  <a:t>0 Euro 5 </a:t>
                </a:r>
              </a:p>
            </p:txBody>
          </p:sp>
        </p:grpSp>
        <p:sp>
          <p:nvSpPr>
            <p:cNvPr id="49" name="Rectangle: Rounded Corners 48">
              <a:extLst>
                <a:ext uri="{FF2B5EF4-FFF2-40B4-BE49-F238E27FC236}">
                  <a16:creationId xmlns:a16="http://schemas.microsoft.com/office/drawing/2014/main" id="{52F47E98-9FBA-DA1B-AC79-BD1AFCBB02C1}"/>
                </a:ext>
              </a:extLst>
            </p:cNvPr>
            <p:cNvSpPr/>
            <p:nvPr/>
          </p:nvSpPr>
          <p:spPr>
            <a:xfrm>
              <a:off x="6260130" y="181483"/>
              <a:ext cx="5550870" cy="1260022"/>
            </a:xfrm>
            <a:prstGeom prst="roundRect">
              <a:avLst>
                <a:gd name="adj" fmla="val 8200"/>
              </a:avLst>
            </a:prstGeom>
            <a:solidFill>
              <a:schemeClr val="bg1"/>
            </a:solidFill>
            <a:ln w="635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DE3A245F-D4BC-1BC2-DF25-4DBADA80BABA}"/>
                </a:ext>
              </a:extLst>
            </p:cNvPr>
            <p:cNvGrpSpPr/>
            <p:nvPr/>
          </p:nvGrpSpPr>
          <p:grpSpPr>
            <a:xfrm>
              <a:off x="6241672" y="496678"/>
              <a:ext cx="1421520" cy="842632"/>
              <a:chOff x="6241672" y="496678"/>
              <a:chExt cx="1421520" cy="842632"/>
            </a:xfrm>
          </p:grpSpPr>
          <p:pic>
            <p:nvPicPr>
              <p:cNvPr id="51" name="object 3">
                <a:extLst>
                  <a:ext uri="{FF2B5EF4-FFF2-40B4-BE49-F238E27FC236}">
                    <a16:creationId xmlns:a16="http://schemas.microsoft.com/office/drawing/2014/main" id="{077D2AE8-82E9-D83B-3444-219AD974B9ED}"/>
                  </a:ext>
                </a:extLst>
              </p:cNvPr>
              <p:cNvPicPr>
                <a:picLocks/>
              </p:cNvPicPr>
              <p:nvPr/>
            </p:nvPicPr>
            <p:blipFill>
              <a:blip r:embed="rId10" cstate="print">
                <a:extLst>
                  <a:ext uri="{28A0092B-C50C-407E-A947-70E740481C1C}">
                    <a14:useLocalDpi xmlns:a14="http://schemas.microsoft.com/office/drawing/2010/main" val="0"/>
                  </a:ext>
                </a:extLst>
              </a:blip>
              <a:srcRect t="25583" b="9777"/>
              <a:stretch>
                <a:fillRect/>
              </a:stretch>
            </p:blipFill>
            <p:spPr>
              <a:xfrm>
                <a:off x="6241672" y="496678"/>
                <a:ext cx="1421520" cy="662456"/>
              </a:xfrm>
              <a:prstGeom prst="rect">
                <a:avLst/>
              </a:prstGeom>
            </p:spPr>
          </p:pic>
          <p:sp>
            <p:nvSpPr>
              <p:cNvPr id="68" name="TextBox 67">
                <a:extLst>
                  <a:ext uri="{FF2B5EF4-FFF2-40B4-BE49-F238E27FC236}">
                    <a16:creationId xmlns:a16="http://schemas.microsoft.com/office/drawing/2014/main" id="{F6A1F9B3-43CC-196E-0450-2CDE8A469CAA}"/>
                  </a:ext>
                </a:extLst>
              </p:cNvPr>
              <p:cNvSpPr txBox="1"/>
              <p:nvPr/>
            </p:nvSpPr>
            <p:spPr>
              <a:xfrm>
                <a:off x="6244848" y="1168814"/>
                <a:ext cx="1308340" cy="170496"/>
              </a:xfrm>
              <a:prstGeom prst="rect">
                <a:avLst/>
              </a:prstGeom>
              <a:noFill/>
            </p:spPr>
            <p:txBody>
              <a:bodyPr wrap="square">
                <a:spAutoFit/>
              </a:bodyPr>
              <a:lstStyle/>
              <a:p>
                <a:pPr algn="ctr">
                  <a:lnSpc>
                    <a:spcPts val="600"/>
                  </a:lnSpc>
                  <a:spcBef>
                    <a:spcPts val="325"/>
                  </a:spcBef>
                </a:pPr>
                <a:r>
                  <a:rPr lang="en-US" sz="700" b="1">
                    <a:latin typeface="Arial"/>
                    <a:cs typeface="Arial"/>
                  </a:rPr>
                  <a:t>Xe Ben 8x4 CGE -14m</a:t>
                </a:r>
                <a:r>
                  <a:rPr lang="en-US" sz="700" b="1" baseline="30000">
                    <a:latin typeface="Arial"/>
                    <a:cs typeface="Arial"/>
                  </a:rPr>
                  <a:t>3</a:t>
                </a:r>
                <a:endParaRPr lang="vi-VN" sz="700" b="1" baseline="30000">
                  <a:latin typeface="Arial"/>
                  <a:cs typeface="Arial"/>
                </a:endParaRPr>
              </a:p>
            </p:txBody>
          </p:sp>
        </p:grpSp>
        <p:grpSp>
          <p:nvGrpSpPr>
            <p:cNvPr id="40" name="Group 39">
              <a:extLst>
                <a:ext uri="{FF2B5EF4-FFF2-40B4-BE49-F238E27FC236}">
                  <a16:creationId xmlns:a16="http://schemas.microsoft.com/office/drawing/2014/main" id="{31820B7F-9E40-D0D7-C256-6EE2504BB00D}"/>
                </a:ext>
              </a:extLst>
            </p:cNvPr>
            <p:cNvGrpSpPr/>
            <p:nvPr/>
          </p:nvGrpSpPr>
          <p:grpSpPr>
            <a:xfrm>
              <a:off x="8488035" y="482477"/>
              <a:ext cx="1320149" cy="883324"/>
              <a:chOff x="7901115" y="482477"/>
              <a:chExt cx="1320149" cy="883324"/>
            </a:xfrm>
          </p:grpSpPr>
          <p:pic>
            <p:nvPicPr>
              <p:cNvPr id="55" name="Picture 2">
                <a:extLst>
                  <a:ext uri="{FF2B5EF4-FFF2-40B4-BE49-F238E27FC236}">
                    <a16:creationId xmlns:a16="http://schemas.microsoft.com/office/drawing/2014/main" id="{6F85462F-486D-499D-08ED-0B159A5BF395}"/>
                  </a:ext>
                </a:extLst>
              </p:cNvPr>
              <p:cNvPicPr>
                <a:picLocks noChangeArrowheads="1"/>
              </p:cNvPicPr>
              <p:nvPr/>
            </p:nvPicPr>
            <p:blipFill>
              <a:blip r:embed="rId11" cstate="print">
                <a:extLst>
                  <a:ext uri="{28A0092B-C50C-407E-A947-70E740481C1C}">
                    <a14:useLocalDpi xmlns:a14="http://schemas.microsoft.com/office/drawing/2010/main" val="0"/>
                  </a:ext>
                </a:extLst>
              </a:blip>
              <a:srcRect/>
              <a:stretch/>
            </p:blipFill>
            <p:spPr bwMode="auto">
              <a:xfrm>
                <a:off x="7901115" y="482477"/>
                <a:ext cx="1299255" cy="676656"/>
              </a:xfrm>
              <a:prstGeom prst="rect">
                <a:avLst/>
              </a:prstGeom>
              <a:noFill/>
              <a:extLst>
                <a:ext uri="{909E8E84-426E-40DD-AFC4-6F175D3DCCD1}">
                  <a14:hiddenFill xmlns:a14="http://schemas.microsoft.com/office/drawing/2010/main">
                    <a:solidFill>
                      <a:srgbClr val="FFFFFF"/>
                    </a:solidFill>
                  </a14:hiddenFill>
                </a:ext>
              </a:extLst>
            </p:spPr>
          </p:pic>
          <p:sp>
            <p:nvSpPr>
              <p:cNvPr id="69" name="TextBox 68">
                <a:extLst>
                  <a:ext uri="{FF2B5EF4-FFF2-40B4-BE49-F238E27FC236}">
                    <a16:creationId xmlns:a16="http://schemas.microsoft.com/office/drawing/2014/main" id="{002D6BDE-6869-67C3-5AC2-5216BD560BC6}"/>
                  </a:ext>
                </a:extLst>
              </p:cNvPr>
              <p:cNvSpPr txBox="1"/>
              <p:nvPr/>
            </p:nvSpPr>
            <p:spPr>
              <a:xfrm>
                <a:off x="7912924" y="1195305"/>
                <a:ext cx="1308340" cy="170496"/>
              </a:xfrm>
              <a:prstGeom prst="rect">
                <a:avLst/>
              </a:prstGeom>
              <a:noFill/>
            </p:spPr>
            <p:txBody>
              <a:bodyPr wrap="square">
                <a:spAutoFit/>
              </a:bodyPr>
              <a:lstStyle/>
              <a:p>
                <a:pPr algn="ctr">
                  <a:lnSpc>
                    <a:spcPts val="600"/>
                  </a:lnSpc>
                  <a:spcBef>
                    <a:spcPts val="325"/>
                  </a:spcBef>
                </a:pPr>
                <a:r>
                  <a:rPr lang="en-US" sz="700" b="1">
                    <a:latin typeface="Arial"/>
                    <a:cs typeface="Arial"/>
                  </a:rPr>
                  <a:t>Xe Ben 6x4 CWE - 10m</a:t>
                </a:r>
                <a:r>
                  <a:rPr lang="en-US" sz="700" b="1" baseline="30000">
                    <a:latin typeface="Arial"/>
                    <a:cs typeface="Arial"/>
                  </a:rPr>
                  <a:t>3</a:t>
                </a:r>
                <a:endParaRPr lang="vi-VN" sz="700" b="1" baseline="30000">
                  <a:latin typeface="Arial"/>
                  <a:cs typeface="Arial"/>
                </a:endParaRPr>
              </a:p>
            </p:txBody>
          </p:sp>
        </p:grpSp>
        <p:grpSp>
          <p:nvGrpSpPr>
            <p:cNvPr id="42" name="Group 41">
              <a:extLst>
                <a:ext uri="{FF2B5EF4-FFF2-40B4-BE49-F238E27FC236}">
                  <a16:creationId xmlns:a16="http://schemas.microsoft.com/office/drawing/2014/main" id="{F4BE6D06-2904-D74B-DAC6-A1298812417E}"/>
                </a:ext>
              </a:extLst>
            </p:cNvPr>
            <p:cNvGrpSpPr/>
            <p:nvPr/>
          </p:nvGrpSpPr>
          <p:grpSpPr>
            <a:xfrm>
              <a:off x="10505599" y="494085"/>
              <a:ext cx="1163974" cy="879966"/>
              <a:chOff x="9271159" y="494085"/>
              <a:chExt cx="1163974" cy="879966"/>
            </a:xfrm>
          </p:grpSpPr>
          <p:pic>
            <p:nvPicPr>
              <p:cNvPr id="53" name="Picture 52">
                <a:extLst>
                  <a:ext uri="{FF2B5EF4-FFF2-40B4-BE49-F238E27FC236}">
                    <a16:creationId xmlns:a16="http://schemas.microsoft.com/office/drawing/2014/main" id="{B2DA5807-D0E2-466E-7CF4-DCAAAA2D1A98}"/>
                  </a:ext>
                </a:extLst>
              </p:cNvPr>
              <p:cNvPicPr>
                <a:picLocks/>
              </p:cNvPicPr>
              <p:nvPr/>
            </p:nvPicPr>
            <p:blipFill>
              <a:blip r:embed="rId12" cstate="print">
                <a:extLst>
                  <a:ext uri="{28A0092B-C50C-407E-A947-70E740481C1C}">
                    <a14:useLocalDpi xmlns:a14="http://schemas.microsoft.com/office/drawing/2010/main" val="0"/>
                  </a:ext>
                </a:extLst>
              </a:blip>
              <a:srcRect/>
              <a:stretch/>
            </p:blipFill>
            <p:spPr>
              <a:xfrm>
                <a:off x="9338279" y="494085"/>
                <a:ext cx="1014984" cy="676656"/>
              </a:xfrm>
              <a:prstGeom prst="rect">
                <a:avLst/>
              </a:prstGeom>
            </p:spPr>
          </p:pic>
          <p:sp>
            <p:nvSpPr>
              <p:cNvPr id="70" name="TextBox 69">
                <a:extLst>
                  <a:ext uri="{FF2B5EF4-FFF2-40B4-BE49-F238E27FC236}">
                    <a16:creationId xmlns:a16="http://schemas.microsoft.com/office/drawing/2014/main" id="{1793F4AD-9D5A-BF3C-4602-ED8A6999B1FF}"/>
                  </a:ext>
                </a:extLst>
              </p:cNvPr>
              <p:cNvSpPr txBox="1"/>
              <p:nvPr/>
            </p:nvSpPr>
            <p:spPr>
              <a:xfrm>
                <a:off x="9271159" y="1203555"/>
                <a:ext cx="1163974" cy="170496"/>
              </a:xfrm>
              <a:prstGeom prst="rect">
                <a:avLst/>
              </a:prstGeom>
              <a:noFill/>
            </p:spPr>
            <p:txBody>
              <a:bodyPr wrap="square">
                <a:spAutoFit/>
              </a:bodyPr>
              <a:lstStyle/>
              <a:p>
                <a:pPr algn="ctr">
                  <a:lnSpc>
                    <a:spcPts val="600"/>
                  </a:lnSpc>
                  <a:spcBef>
                    <a:spcPts val="325"/>
                  </a:spcBef>
                </a:pPr>
                <a:r>
                  <a:rPr lang="en-US" sz="700" b="1">
                    <a:latin typeface="Arial"/>
                    <a:cs typeface="Arial"/>
                  </a:rPr>
                  <a:t>Xe Ben 4x2 MKE - 6m</a:t>
                </a:r>
                <a:r>
                  <a:rPr lang="en-US" sz="700" b="1" baseline="30000">
                    <a:latin typeface="Arial"/>
                    <a:cs typeface="Arial"/>
                  </a:rPr>
                  <a:t>3</a:t>
                </a:r>
                <a:endParaRPr lang="vi-VN" sz="700" b="1" baseline="30000">
                  <a:latin typeface="Arial"/>
                  <a:cs typeface="Arial"/>
                </a:endParaRPr>
              </a:p>
            </p:txBody>
          </p:sp>
        </p:grpSp>
        <p:sp>
          <p:nvSpPr>
            <p:cNvPr id="75" name="Rectangle: Rounded Corners 74">
              <a:extLst>
                <a:ext uri="{FF2B5EF4-FFF2-40B4-BE49-F238E27FC236}">
                  <a16:creationId xmlns:a16="http://schemas.microsoft.com/office/drawing/2014/main" id="{E649D59E-15C5-5DD2-AA5D-DDE81452F5A1}"/>
                </a:ext>
              </a:extLst>
            </p:cNvPr>
            <p:cNvSpPr/>
            <p:nvPr/>
          </p:nvSpPr>
          <p:spPr>
            <a:xfrm>
              <a:off x="381000" y="1470429"/>
              <a:ext cx="5845273" cy="4981014"/>
            </a:xfrm>
            <a:prstGeom prst="roundRect">
              <a:avLst>
                <a:gd name="adj" fmla="val 2339"/>
              </a:avLst>
            </a:prstGeom>
            <a:solidFill>
              <a:schemeClr val="bg1"/>
            </a:solidFill>
            <a:ln w="635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Rounded Corners 76">
              <a:extLst>
                <a:ext uri="{FF2B5EF4-FFF2-40B4-BE49-F238E27FC236}">
                  <a16:creationId xmlns:a16="http://schemas.microsoft.com/office/drawing/2014/main" id="{6F70A485-B790-983A-80DF-4416FBB5ABB1}"/>
                </a:ext>
              </a:extLst>
            </p:cNvPr>
            <p:cNvSpPr/>
            <p:nvPr/>
          </p:nvSpPr>
          <p:spPr>
            <a:xfrm>
              <a:off x="6260130" y="1470428"/>
              <a:ext cx="5550870" cy="4979336"/>
            </a:xfrm>
            <a:prstGeom prst="roundRect">
              <a:avLst>
                <a:gd name="adj" fmla="val 3121"/>
              </a:avLst>
            </a:prstGeom>
            <a:solidFill>
              <a:schemeClr val="bg1"/>
            </a:solidFill>
            <a:ln w="6350">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69D813A8-98B1-B920-1BD2-AC87E262C7EA}"/>
                </a:ext>
              </a:extLst>
            </p:cNvPr>
            <p:cNvSpPr txBox="1"/>
            <p:nvPr/>
          </p:nvSpPr>
          <p:spPr>
            <a:xfrm>
              <a:off x="402416" y="177364"/>
              <a:ext cx="1141659" cy="276999"/>
            </a:xfrm>
            <a:prstGeom prst="rect">
              <a:avLst/>
            </a:prstGeom>
            <a:noFill/>
          </p:spPr>
          <p:txBody>
            <a:bodyPr wrap="none" anchor="t">
              <a:spAutoFit/>
            </a:bodyPr>
            <a:lstStyle/>
            <a:p>
              <a:pPr algn="l"/>
              <a:r>
                <a:rPr lang="en-US" sz="1200" b="1">
                  <a:solidFill>
                    <a:srgbClr val="246C76"/>
                  </a:solidFill>
                  <a:latin typeface="Arial" panose="020B0604020202020204" pitchFamily="34" charset="0"/>
                  <a:cs typeface="Arial" panose="020B0604020202020204" pitchFamily="34" charset="0"/>
                </a:rPr>
                <a:t>XE ĐẦU KÉO</a:t>
              </a:r>
              <a:endParaRPr sz="1200" b="1">
                <a:solidFill>
                  <a:srgbClr val="246C76"/>
                </a:solidFill>
                <a:latin typeface="Arial" panose="020B0604020202020204" pitchFamily="34" charset="0"/>
                <a:cs typeface="Arial" panose="020B0604020202020204" pitchFamily="34" charset="0"/>
              </a:endParaRPr>
            </a:p>
          </p:txBody>
        </p:sp>
        <p:sp>
          <p:nvSpPr>
            <p:cNvPr id="72" name="TextBox 71">
              <a:extLst>
                <a:ext uri="{FF2B5EF4-FFF2-40B4-BE49-F238E27FC236}">
                  <a16:creationId xmlns:a16="http://schemas.microsoft.com/office/drawing/2014/main" id="{FF85BB6A-563F-035D-749F-B622D9225C8D}"/>
                </a:ext>
              </a:extLst>
            </p:cNvPr>
            <p:cNvSpPr txBox="1"/>
            <p:nvPr/>
          </p:nvSpPr>
          <p:spPr>
            <a:xfrm>
              <a:off x="6226273" y="198544"/>
              <a:ext cx="1717586" cy="276999"/>
            </a:xfrm>
            <a:prstGeom prst="rect">
              <a:avLst/>
            </a:prstGeom>
            <a:noFill/>
          </p:spPr>
          <p:txBody>
            <a:bodyPr wrap="none" anchor="t">
              <a:spAutoFit/>
            </a:bodyPr>
            <a:lstStyle/>
            <a:p>
              <a:pPr algn="l"/>
              <a:r>
                <a:rPr lang="en-US" sz="1200" b="1">
                  <a:solidFill>
                    <a:srgbClr val="246C76"/>
                  </a:solidFill>
                  <a:latin typeface="Arial" panose="020B0604020202020204" pitchFamily="34" charset="0"/>
                  <a:cs typeface="Arial" panose="020B0604020202020204" pitchFamily="34" charset="0"/>
                </a:rPr>
                <a:t>XE BEN NHẬP KHẨU</a:t>
              </a:r>
              <a:endParaRPr sz="1200" b="1">
                <a:solidFill>
                  <a:srgbClr val="246C76"/>
                </a:solidFill>
                <a:latin typeface="Arial" panose="020B0604020202020204" pitchFamily="34" charset="0"/>
                <a:cs typeface="Arial" panose="020B0604020202020204" pitchFamily="34" charset="0"/>
              </a:endParaRPr>
            </a:p>
          </p:txBody>
        </p:sp>
        <p:sp>
          <p:nvSpPr>
            <p:cNvPr id="79" name="TextBox 78">
              <a:extLst>
                <a:ext uri="{FF2B5EF4-FFF2-40B4-BE49-F238E27FC236}">
                  <a16:creationId xmlns:a16="http://schemas.microsoft.com/office/drawing/2014/main" id="{D721D89F-4B6A-BA0B-84BA-66D6D55A099F}"/>
                </a:ext>
              </a:extLst>
            </p:cNvPr>
            <p:cNvSpPr txBox="1"/>
            <p:nvPr/>
          </p:nvSpPr>
          <p:spPr>
            <a:xfrm>
              <a:off x="367150" y="1496701"/>
              <a:ext cx="1176925" cy="276999"/>
            </a:xfrm>
            <a:prstGeom prst="rect">
              <a:avLst/>
            </a:prstGeom>
            <a:noFill/>
          </p:spPr>
          <p:txBody>
            <a:bodyPr wrap="none" anchor="ctr">
              <a:spAutoFit/>
            </a:bodyPr>
            <a:lstStyle/>
            <a:p>
              <a:pPr algn="l"/>
              <a:r>
                <a:rPr lang="en-US" sz="1200" b="1">
                  <a:solidFill>
                    <a:srgbClr val="246C76"/>
                  </a:solidFill>
                  <a:latin typeface="Arial" panose="020B0604020202020204" pitchFamily="34" charset="0"/>
                  <a:cs typeface="Arial" panose="020B0604020202020204" pitchFamily="34" charset="0"/>
                </a:rPr>
                <a:t>XE TẢI NẶNG</a:t>
              </a:r>
              <a:endParaRPr sz="1200" b="1">
                <a:solidFill>
                  <a:srgbClr val="246C76"/>
                </a:solidFill>
                <a:latin typeface="Arial" panose="020B0604020202020204" pitchFamily="34" charset="0"/>
                <a:cs typeface="Arial" panose="020B0604020202020204" pitchFamily="34" charset="0"/>
              </a:endParaRPr>
            </a:p>
          </p:txBody>
        </p:sp>
        <p:sp>
          <p:nvSpPr>
            <p:cNvPr id="80" name="TextBox 79">
              <a:extLst>
                <a:ext uri="{FF2B5EF4-FFF2-40B4-BE49-F238E27FC236}">
                  <a16:creationId xmlns:a16="http://schemas.microsoft.com/office/drawing/2014/main" id="{B626D471-1066-F9D1-B899-FEA55B130BCA}"/>
                </a:ext>
              </a:extLst>
            </p:cNvPr>
            <p:cNvSpPr txBox="1"/>
            <p:nvPr/>
          </p:nvSpPr>
          <p:spPr>
            <a:xfrm>
              <a:off x="6263267" y="1512742"/>
              <a:ext cx="1271502" cy="276999"/>
            </a:xfrm>
            <a:prstGeom prst="rect">
              <a:avLst/>
            </a:prstGeom>
            <a:noFill/>
          </p:spPr>
          <p:txBody>
            <a:bodyPr wrap="none" anchor="t">
              <a:spAutoFit/>
            </a:bodyPr>
            <a:lstStyle/>
            <a:p>
              <a:r>
                <a:rPr lang="en-US" sz="1200" b="1">
                  <a:solidFill>
                    <a:srgbClr val="246C76"/>
                  </a:solidFill>
                  <a:latin typeface="Arial" panose="020B0604020202020204" pitchFamily="34" charset="0"/>
                  <a:cs typeface="Arial" panose="020B0604020202020204" pitchFamily="34" charset="0"/>
                </a:rPr>
                <a:t>XE TẢI TRUNG</a:t>
              </a:r>
              <a:endParaRPr sz="1200" b="1">
                <a:solidFill>
                  <a:srgbClr val="246C76"/>
                </a:solidFill>
                <a:latin typeface="Arial" panose="020B0604020202020204" pitchFamily="34" charset="0"/>
                <a:cs typeface="Arial" panose="020B0604020202020204" pitchFamily="34" charset="0"/>
              </a:endParaRPr>
            </a:p>
          </p:txBody>
        </p:sp>
        <p:grpSp>
          <p:nvGrpSpPr>
            <p:cNvPr id="54" name="Group 53">
              <a:extLst>
                <a:ext uri="{FF2B5EF4-FFF2-40B4-BE49-F238E27FC236}">
                  <a16:creationId xmlns:a16="http://schemas.microsoft.com/office/drawing/2014/main" id="{7067695C-111F-EEAB-A3C4-36C85BE3C490}"/>
                </a:ext>
              </a:extLst>
            </p:cNvPr>
            <p:cNvGrpSpPr/>
            <p:nvPr/>
          </p:nvGrpSpPr>
          <p:grpSpPr>
            <a:xfrm>
              <a:off x="420405" y="1938755"/>
              <a:ext cx="960787" cy="746288"/>
              <a:chOff x="420405" y="1938755"/>
              <a:chExt cx="960787" cy="746288"/>
            </a:xfrm>
          </p:grpSpPr>
          <p:pic>
            <p:nvPicPr>
              <p:cNvPr id="96" name="Picture 95">
                <a:extLst>
                  <a:ext uri="{FF2B5EF4-FFF2-40B4-BE49-F238E27FC236}">
                    <a16:creationId xmlns:a16="http://schemas.microsoft.com/office/drawing/2014/main" id="{DA9304D5-36F8-6A33-42E6-012B109F6FF7}"/>
                  </a:ext>
                </a:extLst>
              </p:cNvPr>
              <p:cNvPicPr>
                <a:picLocks/>
              </p:cNvPicPr>
              <p:nvPr/>
            </p:nvPicPr>
            <p:blipFill>
              <a:blip r:embed="rId13" cstate="print">
                <a:extLst>
                  <a:ext uri="{28A0092B-C50C-407E-A947-70E740481C1C}">
                    <a14:useLocalDpi xmlns:a14="http://schemas.microsoft.com/office/drawing/2010/main" val="0"/>
                  </a:ext>
                </a:extLst>
              </a:blip>
              <a:srcRect l="9506" t="5556" r="3252" b="8518"/>
              <a:stretch/>
            </p:blipFill>
            <p:spPr>
              <a:xfrm>
                <a:off x="525596" y="1938755"/>
                <a:ext cx="749808" cy="493776"/>
              </a:xfrm>
              <a:prstGeom prst="rect">
                <a:avLst/>
              </a:prstGeom>
            </p:spPr>
          </p:pic>
          <p:sp>
            <p:nvSpPr>
              <p:cNvPr id="100" name="object 24">
                <a:extLst>
                  <a:ext uri="{FF2B5EF4-FFF2-40B4-BE49-F238E27FC236}">
                    <a16:creationId xmlns:a16="http://schemas.microsoft.com/office/drawing/2014/main" id="{19F4D178-08BA-FFC7-2E18-1D47C53BDD00}"/>
                  </a:ext>
                </a:extLst>
              </p:cNvPr>
              <p:cNvSpPr txBox="1"/>
              <p:nvPr/>
            </p:nvSpPr>
            <p:spPr>
              <a:xfrm>
                <a:off x="420405" y="2427921"/>
                <a:ext cx="960787" cy="257122"/>
              </a:xfrm>
              <a:prstGeom prst="rect">
                <a:avLst/>
              </a:prstGeom>
              <a:ln w="9525">
                <a:noFill/>
              </a:ln>
            </p:spPr>
            <p:txBody>
              <a:bodyPr vert="horz" wrap="square" lIns="0" tIns="41275" rIns="0" bIns="0" rtlCol="0" anchor="ctr">
                <a:spAutoFit/>
              </a:bodyPr>
              <a:lstStyle/>
              <a:p>
                <a:pPr algn="ctr">
                  <a:lnSpc>
                    <a:spcPct val="100000"/>
                  </a:lnSpc>
                </a:pPr>
                <a:r>
                  <a:rPr lang="en-US" sz="700" b="1">
                    <a:latin typeface="Arial"/>
                    <a:cs typeface="Arial"/>
                  </a:rPr>
                  <a:t>CGE 350 </a:t>
                </a:r>
              </a:p>
              <a:p>
                <a:pPr algn="ctr">
                  <a:lnSpc>
                    <a:spcPct val="100000"/>
                  </a:lnSpc>
                </a:pPr>
                <a:r>
                  <a:rPr lang="en-US" sz="700" b="1">
                    <a:latin typeface="Arial"/>
                    <a:cs typeface="Arial"/>
                  </a:rPr>
                  <a:t>WB6500/ WB 6800</a:t>
                </a:r>
                <a:endParaRPr sz="700">
                  <a:latin typeface="Arial"/>
                  <a:cs typeface="Arial"/>
                </a:endParaRPr>
              </a:p>
            </p:txBody>
          </p:sp>
        </p:grpSp>
        <p:grpSp>
          <p:nvGrpSpPr>
            <p:cNvPr id="56" name="Group 55">
              <a:extLst>
                <a:ext uri="{FF2B5EF4-FFF2-40B4-BE49-F238E27FC236}">
                  <a16:creationId xmlns:a16="http://schemas.microsoft.com/office/drawing/2014/main" id="{2C6FEB03-8D96-7189-3530-F0763F2D784B}"/>
                </a:ext>
              </a:extLst>
            </p:cNvPr>
            <p:cNvGrpSpPr/>
            <p:nvPr/>
          </p:nvGrpSpPr>
          <p:grpSpPr>
            <a:xfrm>
              <a:off x="1646776" y="1897695"/>
              <a:ext cx="960787" cy="741032"/>
              <a:chOff x="2639757" y="1938755"/>
              <a:chExt cx="960787" cy="741032"/>
            </a:xfrm>
          </p:grpSpPr>
          <p:pic>
            <p:nvPicPr>
              <p:cNvPr id="88" name="object 19">
                <a:extLst>
                  <a:ext uri="{FF2B5EF4-FFF2-40B4-BE49-F238E27FC236}">
                    <a16:creationId xmlns:a16="http://schemas.microsoft.com/office/drawing/2014/main" id="{1E48C4BC-6AA4-EA43-B77A-CE857AE5BCD2}"/>
                  </a:ext>
                </a:extLst>
              </p:cNvPr>
              <p:cNvPicPr>
                <a:picLocks/>
              </p:cNvPicPr>
              <p:nvPr/>
            </p:nvPicPr>
            <p:blipFill>
              <a:blip r:embed="rId14" cstate="print"/>
              <a:srcRect l="6702" t="17540" b="13134"/>
              <a:stretch/>
            </p:blipFill>
            <p:spPr>
              <a:xfrm>
                <a:off x="2754717" y="1938755"/>
                <a:ext cx="749808" cy="493776"/>
              </a:xfrm>
              <a:prstGeom prst="rect">
                <a:avLst/>
              </a:prstGeom>
            </p:spPr>
          </p:pic>
          <p:sp>
            <p:nvSpPr>
              <p:cNvPr id="101" name="object 24">
                <a:extLst>
                  <a:ext uri="{FF2B5EF4-FFF2-40B4-BE49-F238E27FC236}">
                    <a16:creationId xmlns:a16="http://schemas.microsoft.com/office/drawing/2014/main" id="{8A44470D-34B6-02EE-D95D-305694FFF618}"/>
                  </a:ext>
                </a:extLst>
              </p:cNvPr>
              <p:cNvSpPr txBox="1"/>
              <p:nvPr/>
            </p:nvSpPr>
            <p:spPr>
              <a:xfrm>
                <a:off x="2639757" y="2422665"/>
                <a:ext cx="960787" cy="257122"/>
              </a:xfrm>
              <a:prstGeom prst="rect">
                <a:avLst/>
              </a:prstGeom>
              <a:ln w="9525">
                <a:noFill/>
              </a:ln>
            </p:spPr>
            <p:txBody>
              <a:bodyPr vert="horz" wrap="square" lIns="0" tIns="41275" rIns="0" bIns="0" rtlCol="0" anchor="ctr">
                <a:spAutoFit/>
              </a:bodyPr>
              <a:lstStyle/>
              <a:p>
                <a:pPr algn="ctr">
                  <a:lnSpc>
                    <a:spcPct val="100000"/>
                  </a:lnSpc>
                </a:pPr>
                <a:r>
                  <a:rPr lang="en-US" sz="700" b="1">
                    <a:latin typeface="Arial"/>
                    <a:cs typeface="Arial"/>
                  </a:rPr>
                  <a:t>TMB 9m7 – 17,5T</a:t>
                </a:r>
              </a:p>
              <a:p>
                <a:pPr algn="ctr">
                  <a:lnSpc>
                    <a:spcPct val="100000"/>
                  </a:lnSpc>
                </a:pPr>
                <a:r>
                  <a:rPr lang="en-US" sz="700" b="1">
                    <a:latin typeface="Arial"/>
                    <a:cs typeface="Arial"/>
                  </a:rPr>
                  <a:t>TMB 9m5 – 17, T</a:t>
                </a:r>
                <a:endParaRPr lang="en-US" sz="700">
                  <a:latin typeface="Arial"/>
                  <a:cs typeface="Arial"/>
                </a:endParaRPr>
              </a:p>
            </p:txBody>
          </p:sp>
        </p:grpSp>
        <p:grpSp>
          <p:nvGrpSpPr>
            <p:cNvPr id="58" name="Group 57">
              <a:extLst>
                <a:ext uri="{FF2B5EF4-FFF2-40B4-BE49-F238E27FC236}">
                  <a16:creationId xmlns:a16="http://schemas.microsoft.com/office/drawing/2014/main" id="{D5D1E657-70E8-3EBB-A543-AEA89E806861}"/>
                </a:ext>
              </a:extLst>
            </p:cNvPr>
            <p:cNvGrpSpPr/>
            <p:nvPr/>
          </p:nvGrpSpPr>
          <p:grpSpPr>
            <a:xfrm>
              <a:off x="2873147" y="1915751"/>
              <a:ext cx="960787" cy="681916"/>
              <a:chOff x="3535134" y="1938755"/>
              <a:chExt cx="960787" cy="681916"/>
            </a:xfrm>
          </p:grpSpPr>
          <p:pic>
            <p:nvPicPr>
              <p:cNvPr id="90" name="object 22">
                <a:extLst>
                  <a:ext uri="{FF2B5EF4-FFF2-40B4-BE49-F238E27FC236}">
                    <a16:creationId xmlns:a16="http://schemas.microsoft.com/office/drawing/2014/main" id="{6656EDBD-EE24-BC0E-C0EA-C824367C3B37}"/>
                  </a:ext>
                </a:extLst>
              </p:cNvPr>
              <p:cNvPicPr>
                <a:picLocks/>
              </p:cNvPicPr>
              <p:nvPr/>
            </p:nvPicPr>
            <p:blipFill>
              <a:blip r:embed="rId15" cstate="print"/>
              <a:stretch>
                <a:fillRect/>
              </a:stretch>
            </p:blipFill>
            <p:spPr>
              <a:xfrm>
                <a:off x="3659863" y="1938755"/>
                <a:ext cx="749808" cy="493776"/>
              </a:xfrm>
              <a:prstGeom prst="rect">
                <a:avLst/>
              </a:prstGeom>
            </p:spPr>
          </p:pic>
          <p:sp>
            <p:nvSpPr>
              <p:cNvPr id="102" name="object 24">
                <a:extLst>
                  <a:ext uri="{FF2B5EF4-FFF2-40B4-BE49-F238E27FC236}">
                    <a16:creationId xmlns:a16="http://schemas.microsoft.com/office/drawing/2014/main" id="{370CB5E4-C015-A974-0E59-33DAEEBA78C2}"/>
                  </a:ext>
                </a:extLst>
              </p:cNvPr>
              <p:cNvSpPr txBox="1"/>
              <p:nvPr/>
            </p:nvSpPr>
            <p:spPr>
              <a:xfrm>
                <a:off x="3535134" y="2471271"/>
                <a:ext cx="960787"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TĐL 9m5 - 15T</a:t>
                </a:r>
                <a:endParaRPr lang="en-US" sz="700">
                  <a:latin typeface="Arial"/>
                  <a:cs typeface="Arial"/>
                </a:endParaRPr>
              </a:p>
            </p:txBody>
          </p:sp>
        </p:grpSp>
        <p:grpSp>
          <p:nvGrpSpPr>
            <p:cNvPr id="60" name="Group 59">
              <a:extLst>
                <a:ext uri="{FF2B5EF4-FFF2-40B4-BE49-F238E27FC236}">
                  <a16:creationId xmlns:a16="http://schemas.microsoft.com/office/drawing/2014/main" id="{B20F2FD0-4B9C-B658-0BFA-1D77AF2F8773}"/>
                </a:ext>
              </a:extLst>
            </p:cNvPr>
            <p:cNvGrpSpPr/>
            <p:nvPr/>
          </p:nvGrpSpPr>
          <p:grpSpPr>
            <a:xfrm>
              <a:off x="5125864" y="1911254"/>
              <a:ext cx="960787" cy="698909"/>
              <a:chOff x="5125864" y="1911254"/>
              <a:chExt cx="960787" cy="698909"/>
            </a:xfrm>
          </p:grpSpPr>
          <p:pic>
            <p:nvPicPr>
              <p:cNvPr id="86" name="object 17">
                <a:extLst>
                  <a:ext uri="{FF2B5EF4-FFF2-40B4-BE49-F238E27FC236}">
                    <a16:creationId xmlns:a16="http://schemas.microsoft.com/office/drawing/2014/main" id="{FED983CD-1BEF-6410-3F2E-E3F73776FDB3}"/>
                  </a:ext>
                </a:extLst>
              </p:cNvPr>
              <p:cNvPicPr>
                <a:picLocks/>
              </p:cNvPicPr>
              <p:nvPr/>
            </p:nvPicPr>
            <p:blipFill>
              <a:blip r:embed="rId16" cstate="print"/>
              <a:srcRect l="7103" t="11051" r="3750" b="21684"/>
              <a:stretch/>
            </p:blipFill>
            <p:spPr>
              <a:xfrm>
                <a:off x="5270129" y="1911254"/>
                <a:ext cx="749808" cy="493776"/>
              </a:xfrm>
              <a:prstGeom prst="rect">
                <a:avLst/>
              </a:prstGeom>
            </p:spPr>
          </p:pic>
          <p:sp>
            <p:nvSpPr>
              <p:cNvPr id="118" name="object 24">
                <a:extLst>
                  <a:ext uri="{FF2B5EF4-FFF2-40B4-BE49-F238E27FC236}">
                    <a16:creationId xmlns:a16="http://schemas.microsoft.com/office/drawing/2014/main" id="{451BB713-96F4-9CFA-2763-E1E3794E5A7C}"/>
                  </a:ext>
                </a:extLst>
              </p:cNvPr>
              <p:cNvSpPr txBox="1"/>
              <p:nvPr/>
            </p:nvSpPr>
            <p:spPr>
              <a:xfrm>
                <a:off x="5125864" y="2460763"/>
                <a:ext cx="960787"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Bồn Xitec 23m</a:t>
                </a:r>
                <a:r>
                  <a:rPr lang="en-US" sz="700">
                    <a:latin typeface="arial" panose="020B0604020202020204" pitchFamily="34" charset="0"/>
                  </a:rPr>
                  <a:t>³</a:t>
                </a:r>
                <a:endParaRPr lang="en-US" sz="700">
                  <a:latin typeface="Arial"/>
                  <a:cs typeface="Arial"/>
                </a:endParaRPr>
              </a:p>
            </p:txBody>
          </p:sp>
        </p:grpSp>
        <p:sp>
          <p:nvSpPr>
            <p:cNvPr id="3" name="Rectangle: Rounded Corners 2">
              <a:extLst>
                <a:ext uri="{FF2B5EF4-FFF2-40B4-BE49-F238E27FC236}">
                  <a16:creationId xmlns:a16="http://schemas.microsoft.com/office/drawing/2014/main" id="{2404B884-2ABF-F059-85FF-FB1B8FB9AA7C}"/>
                </a:ext>
              </a:extLst>
            </p:cNvPr>
            <p:cNvSpPr/>
            <p:nvPr/>
          </p:nvSpPr>
          <p:spPr>
            <a:xfrm>
              <a:off x="397241" y="1765337"/>
              <a:ext cx="863001" cy="142036"/>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b="1">
                  <a:solidFill>
                    <a:srgbClr val="C00000"/>
                  </a:solidFill>
                  <a:latin typeface="Arial" panose="020B0604020202020204" pitchFamily="34" charset="0"/>
                  <a:cs typeface="Arial" panose="020B0604020202020204" pitchFamily="34" charset="0"/>
                </a:rPr>
                <a:t>8x4 CGE 350</a:t>
              </a:r>
            </a:p>
          </p:txBody>
        </p:sp>
        <p:grpSp>
          <p:nvGrpSpPr>
            <p:cNvPr id="85" name="Group 84">
              <a:extLst>
                <a:ext uri="{FF2B5EF4-FFF2-40B4-BE49-F238E27FC236}">
                  <a16:creationId xmlns:a16="http://schemas.microsoft.com/office/drawing/2014/main" id="{24D4C1A0-56AB-CE36-A380-4B34BFDA08C1}"/>
                </a:ext>
              </a:extLst>
            </p:cNvPr>
            <p:cNvGrpSpPr/>
            <p:nvPr/>
          </p:nvGrpSpPr>
          <p:grpSpPr>
            <a:xfrm>
              <a:off x="3979583" y="3191294"/>
              <a:ext cx="960787" cy="643743"/>
              <a:chOff x="4310032" y="3214780"/>
              <a:chExt cx="960787" cy="643743"/>
            </a:xfrm>
          </p:grpSpPr>
          <p:pic>
            <p:nvPicPr>
              <p:cNvPr id="92" name="Picture 91">
                <a:extLst>
                  <a:ext uri="{FF2B5EF4-FFF2-40B4-BE49-F238E27FC236}">
                    <a16:creationId xmlns:a16="http://schemas.microsoft.com/office/drawing/2014/main" id="{9F50CBE3-9C8E-2797-EDD7-08490ACA532A}"/>
                  </a:ext>
                </a:extLst>
              </p:cNvPr>
              <p:cNvPicPr>
                <a:picLocks/>
              </p:cNvPicPr>
              <p:nvPr/>
            </p:nvPicPr>
            <p:blipFill>
              <a:blip r:embed="rId17" cstate="print">
                <a:extLst>
                  <a:ext uri="{28A0092B-C50C-407E-A947-70E740481C1C}">
                    <a14:useLocalDpi xmlns:a14="http://schemas.microsoft.com/office/drawing/2010/main" val="0"/>
                  </a:ext>
                </a:extLst>
              </a:blip>
              <a:srcRect l="350" r="350"/>
              <a:stretch/>
            </p:blipFill>
            <p:spPr>
              <a:xfrm>
                <a:off x="4387481" y="3214780"/>
                <a:ext cx="828711" cy="540558"/>
              </a:xfrm>
              <a:prstGeom prst="rect">
                <a:avLst/>
              </a:prstGeom>
            </p:spPr>
          </p:pic>
          <p:sp>
            <p:nvSpPr>
              <p:cNvPr id="5" name="object 24">
                <a:extLst>
                  <a:ext uri="{FF2B5EF4-FFF2-40B4-BE49-F238E27FC236}">
                    <a16:creationId xmlns:a16="http://schemas.microsoft.com/office/drawing/2014/main" id="{D3D43F72-180E-10B2-2E21-3109C42AC217}"/>
                  </a:ext>
                </a:extLst>
              </p:cNvPr>
              <p:cNvSpPr txBox="1"/>
              <p:nvPr/>
            </p:nvSpPr>
            <p:spPr>
              <a:xfrm>
                <a:off x="4310032" y="3709123"/>
                <a:ext cx="960787"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Bồn cám 29m</a:t>
                </a:r>
                <a:r>
                  <a:rPr lang="en-US" sz="700">
                    <a:latin typeface="arial" panose="020B0604020202020204" pitchFamily="34" charset="0"/>
                  </a:rPr>
                  <a:t>³</a:t>
                </a:r>
                <a:r>
                  <a:rPr lang="en-US" sz="700" b="1">
                    <a:latin typeface="Arial"/>
                    <a:cs typeface="Arial"/>
                  </a:rPr>
                  <a:t> </a:t>
                </a:r>
                <a:endParaRPr lang="en-US" sz="700">
                  <a:latin typeface="Arial"/>
                  <a:cs typeface="Arial"/>
                </a:endParaRPr>
              </a:p>
            </p:txBody>
          </p:sp>
        </p:grpSp>
        <p:grpSp>
          <p:nvGrpSpPr>
            <p:cNvPr id="81" name="Group 80">
              <a:extLst>
                <a:ext uri="{FF2B5EF4-FFF2-40B4-BE49-F238E27FC236}">
                  <a16:creationId xmlns:a16="http://schemas.microsoft.com/office/drawing/2014/main" id="{C97B38EF-77EF-FE9F-3ADA-8C02CE0100BD}"/>
                </a:ext>
              </a:extLst>
            </p:cNvPr>
            <p:cNvGrpSpPr/>
            <p:nvPr/>
          </p:nvGrpSpPr>
          <p:grpSpPr>
            <a:xfrm>
              <a:off x="381000" y="3236315"/>
              <a:ext cx="960787" cy="655212"/>
              <a:chOff x="1697401" y="3229062"/>
              <a:chExt cx="960787" cy="655212"/>
            </a:xfrm>
          </p:grpSpPr>
          <p:pic>
            <p:nvPicPr>
              <p:cNvPr id="113" name="Picture 112">
                <a:extLst>
                  <a:ext uri="{FF2B5EF4-FFF2-40B4-BE49-F238E27FC236}">
                    <a16:creationId xmlns:a16="http://schemas.microsoft.com/office/drawing/2014/main" id="{FF84DF89-DDFE-761E-C529-9718223C9A57}"/>
                  </a:ext>
                </a:extLst>
              </p:cNvPr>
              <p:cNvPicPr>
                <a:picLocks/>
              </p:cNvPicPr>
              <p:nvPr/>
            </p:nvPicPr>
            <p:blipFill>
              <a:blip r:embed="rId18" cstate="print">
                <a:extLst>
                  <a:ext uri="{28A0092B-C50C-407E-A947-70E740481C1C}">
                    <a14:useLocalDpi xmlns:a14="http://schemas.microsoft.com/office/drawing/2010/main" val="0"/>
                  </a:ext>
                </a:extLst>
              </a:blip>
              <a:srcRect l="7096" t="13734" r="3325" b="13114"/>
              <a:stretch/>
            </p:blipFill>
            <p:spPr>
              <a:xfrm>
                <a:off x="1863207" y="3229062"/>
                <a:ext cx="749808" cy="493776"/>
              </a:xfrm>
              <a:prstGeom prst="rect">
                <a:avLst/>
              </a:prstGeom>
            </p:spPr>
          </p:pic>
          <p:sp>
            <p:nvSpPr>
              <p:cNvPr id="6" name="object 24">
                <a:extLst>
                  <a:ext uri="{FF2B5EF4-FFF2-40B4-BE49-F238E27FC236}">
                    <a16:creationId xmlns:a16="http://schemas.microsoft.com/office/drawing/2014/main" id="{51D71D9B-9659-10A0-4CA7-38ADE36CBC31}"/>
                  </a:ext>
                </a:extLst>
              </p:cNvPr>
              <p:cNvSpPr txBox="1"/>
              <p:nvPr/>
            </p:nvSpPr>
            <p:spPr>
              <a:xfrm>
                <a:off x="1697401" y="3734874"/>
                <a:ext cx="960787"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CGE 350 WB4600</a:t>
                </a:r>
                <a:endParaRPr lang="en-US" sz="700">
                  <a:latin typeface="Arial"/>
                  <a:cs typeface="Arial"/>
                </a:endParaRPr>
              </a:p>
            </p:txBody>
          </p:sp>
        </p:grpSp>
        <p:grpSp>
          <p:nvGrpSpPr>
            <p:cNvPr id="73" name="Group 72">
              <a:extLst>
                <a:ext uri="{FF2B5EF4-FFF2-40B4-BE49-F238E27FC236}">
                  <a16:creationId xmlns:a16="http://schemas.microsoft.com/office/drawing/2014/main" id="{CC340C46-7D9C-5119-10A5-E2DFFA9DD956}"/>
                </a:ext>
              </a:extLst>
            </p:cNvPr>
            <p:cNvGrpSpPr/>
            <p:nvPr/>
          </p:nvGrpSpPr>
          <p:grpSpPr>
            <a:xfrm>
              <a:off x="2820391" y="2642144"/>
              <a:ext cx="960787" cy="578032"/>
              <a:chOff x="3457685" y="2611710"/>
              <a:chExt cx="960787" cy="578032"/>
            </a:xfrm>
          </p:grpSpPr>
          <p:pic>
            <p:nvPicPr>
              <p:cNvPr id="105" name="object 10">
                <a:extLst>
                  <a:ext uri="{FF2B5EF4-FFF2-40B4-BE49-F238E27FC236}">
                    <a16:creationId xmlns:a16="http://schemas.microsoft.com/office/drawing/2014/main" id="{0C6F188B-A5AE-36EC-2311-EF3824EA01E0}"/>
                  </a:ext>
                </a:extLst>
              </p:cNvPr>
              <p:cNvPicPr>
                <a:picLocks/>
              </p:cNvPicPr>
              <p:nvPr/>
            </p:nvPicPr>
            <p:blipFill>
              <a:blip r:embed="rId19"/>
              <a:srcRect t="610" b="610"/>
              <a:stretch/>
            </p:blipFill>
            <p:spPr>
              <a:xfrm>
                <a:off x="3632945" y="2611710"/>
                <a:ext cx="716601" cy="435327"/>
              </a:xfrm>
              <a:prstGeom prst="rect">
                <a:avLst/>
              </a:prstGeom>
            </p:spPr>
          </p:pic>
          <p:sp>
            <p:nvSpPr>
              <p:cNvPr id="7" name="object 24">
                <a:extLst>
                  <a:ext uri="{FF2B5EF4-FFF2-40B4-BE49-F238E27FC236}">
                    <a16:creationId xmlns:a16="http://schemas.microsoft.com/office/drawing/2014/main" id="{77AAF9D9-D309-B108-F0CB-44643A6FEE33}"/>
                  </a:ext>
                </a:extLst>
              </p:cNvPr>
              <p:cNvSpPr txBox="1"/>
              <p:nvPr/>
            </p:nvSpPr>
            <p:spPr>
              <a:xfrm>
                <a:off x="3457685" y="3040342"/>
                <a:ext cx="960787"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Cẩu Soosan 12T</a:t>
                </a:r>
                <a:endParaRPr lang="en-US" sz="700">
                  <a:latin typeface="Arial"/>
                  <a:cs typeface="Arial"/>
                </a:endParaRPr>
              </a:p>
            </p:txBody>
          </p:sp>
        </p:grpSp>
        <p:grpSp>
          <p:nvGrpSpPr>
            <p:cNvPr id="74" name="Group 73">
              <a:extLst>
                <a:ext uri="{FF2B5EF4-FFF2-40B4-BE49-F238E27FC236}">
                  <a16:creationId xmlns:a16="http://schemas.microsoft.com/office/drawing/2014/main" id="{97B22E63-DD8C-3045-7F04-E902BE11978F}"/>
                </a:ext>
              </a:extLst>
            </p:cNvPr>
            <p:cNvGrpSpPr/>
            <p:nvPr/>
          </p:nvGrpSpPr>
          <p:grpSpPr>
            <a:xfrm>
              <a:off x="3951001" y="2633534"/>
              <a:ext cx="960787" cy="608115"/>
              <a:chOff x="4269648" y="2585270"/>
              <a:chExt cx="960787" cy="608115"/>
            </a:xfrm>
          </p:grpSpPr>
          <p:pic>
            <p:nvPicPr>
              <p:cNvPr id="109" name="object 21">
                <a:extLst>
                  <a:ext uri="{FF2B5EF4-FFF2-40B4-BE49-F238E27FC236}">
                    <a16:creationId xmlns:a16="http://schemas.microsoft.com/office/drawing/2014/main" id="{CCE9AD1C-BC83-1BEA-F7B4-85DFF71F28D4}"/>
                  </a:ext>
                </a:extLst>
              </p:cNvPr>
              <p:cNvPicPr>
                <a:picLocks/>
              </p:cNvPicPr>
              <p:nvPr/>
            </p:nvPicPr>
            <p:blipFill>
              <a:blip r:embed="rId20" cstate="print"/>
              <a:srcRect l="9934" t="12751" r="9221" b="8445"/>
              <a:stretch/>
            </p:blipFill>
            <p:spPr>
              <a:xfrm>
                <a:off x="4454363" y="2585270"/>
                <a:ext cx="749808" cy="493776"/>
              </a:xfrm>
              <a:prstGeom prst="rect">
                <a:avLst/>
              </a:prstGeom>
            </p:spPr>
          </p:pic>
          <p:sp>
            <p:nvSpPr>
              <p:cNvPr id="8" name="object 24">
                <a:extLst>
                  <a:ext uri="{FF2B5EF4-FFF2-40B4-BE49-F238E27FC236}">
                    <a16:creationId xmlns:a16="http://schemas.microsoft.com/office/drawing/2014/main" id="{9DC9A833-F26C-5262-0E9D-3C662ADB95C9}"/>
                  </a:ext>
                </a:extLst>
              </p:cNvPr>
              <p:cNvSpPr txBox="1"/>
              <p:nvPr/>
            </p:nvSpPr>
            <p:spPr>
              <a:xfrm>
                <a:off x="4269648" y="3043985"/>
                <a:ext cx="960787"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Cẩu Kanglim 15T</a:t>
                </a:r>
                <a:endParaRPr lang="en-US" sz="700">
                  <a:latin typeface="Arial"/>
                  <a:cs typeface="Arial"/>
                </a:endParaRPr>
              </a:p>
            </p:txBody>
          </p:sp>
        </p:grpSp>
        <p:grpSp>
          <p:nvGrpSpPr>
            <p:cNvPr id="76" name="Group 75">
              <a:extLst>
                <a:ext uri="{FF2B5EF4-FFF2-40B4-BE49-F238E27FC236}">
                  <a16:creationId xmlns:a16="http://schemas.microsoft.com/office/drawing/2014/main" id="{8C1931CE-7AEE-8DAF-E73A-471A22FD4D2B}"/>
                </a:ext>
              </a:extLst>
            </p:cNvPr>
            <p:cNvGrpSpPr/>
            <p:nvPr/>
          </p:nvGrpSpPr>
          <p:grpSpPr>
            <a:xfrm>
              <a:off x="5060305" y="2615723"/>
              <a:ext cx="960787" cy="622726"/>
              <a:chOff x="5060305" y="2615723"/>
              <a:chExt cx="960787" cy="622726"/>
            </a:xfrm>
          </p:grpSpPr>
          <p:pic>
            <p:nvPicPr>
              <p:cNvPr id="111" name="Picture 110" descr="A white truck with a red and black trailer&#10;&#10;Description automatically generated">
                <a:extLst>
                  <a:ext uri="{FF2B5EF4-FFF2-40B4-BE49-F238E27FC236}">
                    <a16:creationId xmlns:a16="http://schemas.microsoft.com/office/drawing/2014/main" id="{22689D28-BC96-8937-EECC-F272FA0CDC75}"/>
                  </a:ext>
                </a:extLst>
              </p:cNvPr>
              <p:cNvPicPr>
                <a:picLocks/>
              </p:cNvPicPr>
              <p:nvPr/>
            </p:nvPicPr>
            <p:blipFill>
              <a:blip r:embed="rId21" cstate="print">
                <a:extLst>
                  <a:ext uri="{28A0092B-C50C-407E-A947-70E740481C1C}">
                    <a14:useLocalDpi xmlns:a14="http://schemas.microsoft.com/office/drawing/2010/main" val="0"/>
                  </a:ext>
                </a:extLst>
              </a:blip>
              <a:srcRect l="5778" t="8378" r="2654" b="10313"/>
              <a:stretch/>
            </p:blipFill>
            <p:spPr>
              <a:xfrm>
                <a:off x="5254473" y="2615723"/>
                <a:ext cx="749808" cy="493776"/>
              </a:xfrm>
              <a:prstGeom prst="rect">
                <a:avLst/>
              </a:prstGeom>
            </p:spPr>
          </p:pic>
          <p:sp>
            <p:nvSpPr>
              <p:cNvPr id="9" name="object 24">
                <a:extLst>
                  <a:ext uri="{FF2B5EF4-FFF2-40B4-BE49-F238E27FC236}">
                    <a16:creationId xmlns:a16="http://schemas.microsoft.com/office/drawing/2014/main" id="{B6B5141A-D089-4EA1-3F88-1D55F7A3CE69}"/>
                  </a:ext>
                </a:extLst>
              </p:cNvPr>
              <p:cNvSpPr txBox="1"/>
              <p:nvPr/>
            </p:nvSpPr>
            <p:spPr>
              <a:xfrm>
                <a:off x="5060305" y="3089049"/>
                <a:ext cx="960787"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Cẩu Palfinger 12T</a:t>
                </a:r>
                <a:endParaRPr lang="en-US" sz="700">
                  <a:latin typeface="Arial"/>
                  <a:cs typeface="Arial"/>
                </a:endParaRPr>
              </a:p>
            </p:txBody>
          </p:sp>
        </p:grpSp>
        <p:grpSp>
          <p:nvGrpSpPr>
            <p:cNvPr id="84" name="Group 83">
              <a:extLst>
                <a:ext uri="{FF2B5EF4-FFF2-40B4-BE49-F238E27FC236}">
                  <a16:creationId xmlns:a16="http://schemas.microsoft.com/office/drawing/2014/main" id="{E7CC75A4-68CB-E65A-EBF9-5B6ED992C065}"/>
                </a:ext>
              </a:extLst>
            </p:cNvPr>
            <p:cNvGrpSpPr/>
            <p:nvPr/>
          </p:nvGrpSpPr>
          <p:grpSpPr>
            <a:xfrm>
              <a:off x="2820391" y="3220176"/>
              <a:ext cx="960787" cy="680323"/>
              <a:chOff x="3455592" y="3214754"/>
              <a:chExt cx="960787" cy="680323"/>
            </a:xfrm>
          </p:grpSpPr>
          <p:pic>
            <p:nvPicPr>
              <p:cNvPr id="107" name="object 15">
                <a:extLst>
                  <a:ext uri="{FF2B5EF4-FFF2-40B4-BE49-F238E27FC236}">
                    <a16:creationId xmlns:a16="http://schemas.microsoft.com/office/drawing/2014/main" id="{C72E27EF-C17B-73C1-7761-EF4BB780021D}"/>
                  </a:ext>
                </a:extLst>
              </p:cNvPr>
              <p:cNvPicPr>
                <a:picLocks/>
              </p:cNvPicPr>
              <p:nvPr/>
            </p:nvPicPr>
            <p:blipFill>
              <a:blip r:embed="rId22" cstate="print"/>
              <a:srcRect l="13833" t="14055" r="5516" b="14917"/>
              <a:stretch/>
            </p:blipFill>
            <p:spPr>
              <a:xfrm>
                <a:off x="3584077" y="3214754"/>
                <a:ext cx="749808" cy="493776"/>
              </a:xfrm>
              <a:prstGeom prst="rect">
                <a:avLst/>
              </a:prstGeom>
            </p:spPr>
          </p:pic>
          <p:sp>
            <p:nvSpPr>
              <p:cNvPr id="10" name="object 24">
                <a:extLst>
                  <a:ext uri="{FF2B5EF4-FFF2-40B4-BE49-F238E27FC236}">
                    <a16:creationId xmlns:a16="http://schemas.microsoft.com/office/drawing/2014/main" id="{AD7F19B2-3390-EFD3-5A9C-F4418606A528}"/>
                  </a:ext>
                </a:extLst>
              </p:cNvPr>
              <p:cNvSpPr txBox="1"/>
              <p:nvPr/>
            </p:nvSpPr>
            <p:spPr>
              <a:xfrm>
                <a:off x="3455592" y="3745677"/>
                <a:ext cx="960787"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Hooklift 22m</a:t>
                </a:r>
                <a:r>
                  <a:rPr lang="en-US" sz="700">
                    <a:latin typeface="arial" panose="020B0604020202020204" pitchFamily="34" charset="0"/>
                  </a:rPr>
                  <a:t>³</a:t>
                </a:r>
                <a:endParaRPr lang="en-US" sz="700">
                  <a:latin typeface="Arial"/>
                  <a:cs typeface="Arial"/>
                </a:endParaRPr>
              </a:p>
            </p:txBody>
          </p:sp>
        </p:grpSp>
        <p:grpSp>
          <p:nvGrpSpPr>
            <p:cNvPr id="82" name="Group 81">
              <a:extLst>
                <a:ext uri="{FF2B5EF4-FFF2-40B4-BE49-F238E27FC236}">
                  <a16:creationId xmlns:a16="http://schemas.microsoft.com/office/drawing/2014/main" id="{9D64F45B-C2FD-7718-5FFB-1DD756F9BE82}"/>
                </a:ext>
              </a:extLst>
            </p:cNvPr>
            <p:cNvGrpSpPr/>
            <p:nvPr/>
          </p:nvGrpSpPr>
          <p:grpSpPr>
            <a:xfrm>
              <a:off x="1637590" y="3192062"/>
              <a:ext cx="960787" cy="690614"/>
              <a:chOff x="2621084" y="3201073"/>
              <a:chExt cx="960787" cy="690614"/>
            </a:xfrm>
          </p:grpSpPr>
          <p:pic>
            <p:nvPicPr>
              <p:cNvPr id="115" name="Picture 2">
                <a:extLst>
                  <a:ext uri="{FF2B5EF4-FFF2-40B4-BE49-F238E27FC236}">
                    <a16:creationId xmlns:a16="http://schemas.microsoft.com/office/drawing/2014/main" id="{AD204BF0-4972-8176-AD3D-95F03D227FA4}"/>
                  </a:ext>
                </a:extLst>
              </p:cNvPr>
              <p:cNvPicPr>
                <a:picLocks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2679738" y="3201073"/>
                <a:ext cx="902133" cy="579314"/>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24">
                <a:extLst>
                  <a:ext uri="{FF2B5EF4-FFF2-40B4-BE49-F238E27FC236}">
                    <a16:creationId xmlns:a16="http://schemas.microsoft.com/office/drawing/2014/main" id="{00AC7950-633F-C926-3DAA-14872B397254}"/>
                  </a:ext>
                </a:extLst>
              </p:cNvPr>
              <p:cNvSpPr txBox="1"/>
              <p:nvPr/>
            </p:nvSpPr>
            <p:spPr>
              <a:xfrm>
                <a:off x="2621084" y="3742287"/>
                <a:ext cx="960787"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Xe ép rác 29m</a:t>
                </a:r>
                <a:r>
                  <a:rPr lang="en-US" sz="700" b="1" baseline="30000">
                    <a:latin typeface="Arial"/>
                    <a:cs typeface="Arial"/>
                  </a:rPr>
                  <a:t>3</a:t>
                </a:r>
                <a:endParaRPr lang="en-US" sz="700" baseline="30000">
                  <a:latin typeface="Arial"/>
                  <a:cs typeface="Arial"/>
                </a:endParaRPr>
              </a:p>
            </p:txBody>
          </p:sp>
        </p:grpSp>
        <p:sp>
          <p:nvSpPr>
            <p:cNvPr id="15" name="Rectangle: Rounded Corners 14">
              <a:extLst>
                <a:ext uri="{FF2B5EF4-FFF2-40B4-BE49-F238E27FC236}">
                  <a16:creationId xmlns:a16="http://schemas.microsoft.com/office/drawing/2014/main" id="{9ABC3941-C63E-83EF-D56D-2701326171E2}"/>
                </a:ext>
              </a:extLst>
            </p:cNvPr>
            <p:cNvSpPr/>
            <p:nvPr/>
          </p:nvSpPr>
          <p:spPr>
            <a:xfrm>
              <a:off x="380680" y="3989433"/>
              <a:ext cx="863001" cy="142036"/>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b="1">
                  <a:solidFill>
                    <a:srgbClr val="C00000"/>
                  </a:solidFill>
                  <a:latin typeface="Arial" panose="020B0604020202020204" pitchFamily="34" charset="0"/>
                  <a:cs typeface="Arial" panose="020B0604020202020204" pitchFamily="34" charset="0"/>
                </a:rPr>
                <a:t>6x4 CWE 350</a:t>
              </a:r>
            </a:p>
          </p:txBody>
        </p:sp>
        <p:grpSp>
          <p:nvGrpSpPr>
            <p:cNvPr id="89" name="Group 88">
              <a:extLst>
                <a:ext uri="{FF2B5EF4-FFF2-40B4-BE49-F238E27FC236}">
                  <a16:creationId xmlns:a16="http://schemas.microsoft.com/office/drawing/2014/main" id="{BC74D1F5-CF9F-6BBA-50DE-FCBD40C14A76}"/>
                </a:ext>
              </a:extLst>
            </p:cNvPr>
            <p:cNvGrpSpPr/>
            <p:nvPr/>
          </p:nvGrpSpPr>
          <p:grpSpPr>
            <a:xfrm>
              <a:off x="382624" y="4123704"/>
              <a:ext cx="960787" cy="584518"/>
              <a:chOff x="1629546" y="4095096"/>
              <a:chExt cx="960787" cy="584518"/>
            </a:xfrm>
          </p:grpSpPr>
          <p:pic>
            <p:nvPicPr>
              <p:cNvPr id="132" name="object 20">
                <a:extLst>
                  <a:ext uri="{FF2B5EF4-FFF2-40B4-BE49-F238E27FC236}">
                    <a16:creationId xmlns:a16="http://schemas.microsoft.com/office/drawing/2014/main" id="{14B75979-7053-4B44-8543-35469225B1C8}"/>
                  </a:ext>
                </a:extLst>
              </p:cNvPr>
              <p:cNvPicPr>
                <a:picLocks/>
              </p:cNvPicPr>
              <p:nvPr/>
            </p:nvPicPr>
            <p:blipFill>
              <a:blip r:embed="rId24" cstate="print"/>
              <a:stretch>
                <a:fillRect/>
              </a:stretch>
            </p:blipFill>
            <p:spPr>
              <a:xfrm>
                <a:off x="1793728" y="4095096"/>
                <a:ext cx="749808" cy="493776"/>
              </a:xfrm>
              <a:prstGeom prst="rect">
                <a:avLst/>
              </a:prstGeom>
            </p:spPr>
          </p:pic>
          <p:sp>
            <p:nvSpPr>
              <p:cNvPr id="16" name="object 24">
                <a:extLst>
                  <a:ext uri="{FF2B5EF4-FFF2-40B4-BE49-F238E27FC236}">
                    <a16:creationId xmlns:a16="http://schemas.microsoft.com/office/drawing/2014/main" id="{35929143-CC34-20A1-0DA0-7E4927613D9D}"/>
                  </a:ext>
                </a:extLst>
              </p:cNvPr>
              <p:cNvSpPr txBox="1"/>
              <p:nvPr/>
            </p:nvSpPr>
            <p:spPr>
              <a:xfrm>
                <a:off x="1629546" y="4530214"/>
                <a:ext cx="960787"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Chassis CWE 350</a:t>
                </a:r>
                <a:endParaRPr lang="en-US" sz="700">
                  <a:latin typeface="Arial"/>
                  <a:cs typeface="Arial"/>
                </a:endParaRPr>
              </a:p>
            </p:txBody>
          </p:sp>
        </p:grpSp>
        <p:grpSp>
          <p:nvGrpSpPr>
            <p:cNvPr id="93" name="Group 92">
              <a:extLst>
                <a:ext uri="{FF2B5EF4-FFF2-40B4-BE49-F238E27FC236}">
                  <a16:creationId xmlns:a16="http://schemas.microsoft.com/office/drawing/2014/main" id="{B80F84E7-C5C1-EAE5-7A1E-D3AF87A030FF}"/>
                </a:ext>
              </a:extLst>
            </p:cNvPr>
            <p:cNvGrpSpPr/>
            <p:nvPr/>
          </p:nvGrpSpPr>
          <p:grpSpPr>
            <a:xfrm>
              <a:off x="1655583" y="4103331"/>
              <a:ext cx="960787" cy="600582"/>
              <a:chOff x="2590774" y="4103331"/>
              <a:chExt cx="960787" cy="600582"/>
            </a:xfrm>
          </p:grpSpPr>
          <p:pic>
            <p:nvPicPr>
              <p:cNvPr id="126" name="object 6">
                <a:extLst>
                  <a:ext uri="{FF2B5EF4-FFF2-40B4-BE49-F238E27FC236}">
                    <a16:creationId xmlns:a16="http://schemas.microsoft.com/office/drawing/2014/main" id="{005A6E4D-E54A-E09D-D789-260288DC6DBB}"/>
                  </a:ext>
                </a:extLst>
              </p:cNvPr>
              <p:cNvPicPr>
                <a:picLocks/>
              </p:cNvPicPr>
              <p:nvPr/>
            </p:nvPicPr>
            <p:blipFill>
              <a:blip r:embed="rId25" cstate="print"/>
              <a:srcRect l="15376" t="24661" r="14312" b="13366"/>
              <a:stretch/>
            </p:blipFill>
            <p:spPr>
              <a:xfrm>
                <a:off x="2618155" y="4103331"/>
                <a:ext cx="749808" cy="493776"/>
              </a:xfrm>
              <a:prstGeom prst="rect">
                <a:avLst/>
              </a:prstGeom>
            </p:spPr>
          </p:pic>
          <p:sp>
            <p:nvSpPr>
              <p:cNvPr id="17" name="object 24">
                <a:extLst>
                  <a:ext uri="{FF2B5EF4-FFF2-40B4-BE49-F238E27FC236}">
                    <a16:creationId xmlns:a16="http://schemas.microsoft.com/office/drawing/2014/main" id="{9CD1F047-5470-FF2B-221B-1D5238E9ED9E}"/>
                  </a:ext>
                </a:extLst>
              </p:cNvPr>
              <p:cNvSpPr txBox="1"/>
              <p:nvPr/>
            </p:nvSpPr>
            <p:spPr>
              <a:xfrm>
                <a:off x="2590774" y="4554513"/>
                <a:ext cx="960787"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Bồn cám 21m</a:t>
                </a:r>
                <a:r>
                  <a:rPr lang="en-US" sz="700">
                    <a:latin typeface="arial" panose="020B0604020202020204" pitchFamily="34" charset="0"/>
                  </a:rPr>
                  <a:t>³</a:t>
                </a:r>
                <a:endParaRPr lang="en-US" sz="700">
                  <a:latin typeface="Arial"/>
                  <a:cs typeface="Arial"/>
                </a:endParaRPr>
              </a:p>
            </p:txBody>
          </p:sp>
        </p:grpSp>
        <p:grpSp>
          <p:nvGrpSpPr>
            <p:cNvPr id="94" name="Group 93">
              <a:extLst>
                <a:ext uri="{FF2B5EF4-FFF2-40B4-BE49-F238E27FC236}">
                  <a16:creationId xmlns:a16="http://schemas.microsoft.com/office/drawing/2014/main" id="{3D246C8D-0A0A-FFC5-0E81-31AC1CC9FD6B}"/>
                </a:ext>
              </a:extLst>
            </p:cNvPr>
            <p:cNvGrpSpPr/>
            <p:nvPr/>
          </p:nvGrpSpPr>
          <p:grpSpPr>
            <a:xfrm>
              <a:off x="2789114" y="4016298"/>
              <a:ext cx="960787" cy="708228"/>
              <a:chOff x="3412574" y="3953022"/>
              <a:chExt cx="960787" cy="708228"/>
            </a:xfrm>
          </p:grpSpPr>
          <p:pic>
            <p:nvPicPr>
              <p:cNvPr id="128" name="object 11">
                <a:extLst>
                  <a:ext uri="{FF2B5EF4-FFF2-40B4-BE49-F238E27FC236}">
                    <a16:creationId xmlns:a16="http://schemas.microsoft.com/office/drawing/2014/main" id="{DE772F48-1418-555E-C68B-17F55A83D3D4}"/>
                  </a:ext>
                </a:extLst>
              </p:cNvPr>
              <p:cNvPicPr>
                <a:picLocks/>
              </p:cNvPicPr>
              <p:nvPr/>
            </p:nvPicPr>
            <p:blipFill>
              <a:blip r:embed="rId26" cstate="print"/>
              <a:srcRect l="12856" t="5287" r="16517" b="6984"/>
              <a:stretch/>
            </p:blipFill>
            <p:spPr>
              <a:xfrm>
                <a:off x="3607954" y="3953022"/>
                <a:ext cx="749808" cy="563915"/>
              </a:xfrm>
              <a:prstGeom prst="rect">
                <a:avLst/>
              </a:prstGeom>
            </p:spPr>
          </p:pic>
          <p:sp>
            <p:nvSpPr>
              <p:cNvPr id="18" name="object 24">
                <a:extLst>
                  <a:ext uri="{FF2B5EF4-FFF2-40B4-BE49-F238E27FC236}">
                    <a16:creationId xmlns:a16="http://schemas.microsoft.com/office/drawing/2014/main" id="{1C6CC9EF-48A3-00C4-1F69-7F009640E38D}"/>
                  </a:ext>
                </a:extLst>
              </p:cNvPr>
              <p:cNvSpPr txBox="1"/>
              <p:nvPr/>
            </p:nvSpPr>
            <p:spPr>
              <a:xfrm>
                <a:off x="3412574" y="4511850"/>
                <a:ext cx="960787"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Hooklift 20m</a:t>
                </a:r>
                <a:r>
                  <a:rPr lang="en-US" sz="700">
                    <a:latin typeface="arial" panose="020B0604020202020204" pitchFamily="34" charset="0"/>
                  </a:rPr>
                  <a:t>³</a:t>
                </a:r>
                <a:endParaRPr lang="en-US" sz="700">
                  <a:latin typeface="Arial"/>
                  <a:cs typeface="Arial"/>
                </a:endParaRPr>
              </a:p>
            </p:txBody>
          </p:sp>
        </p:grpSp>
        <p:grpSp>
          <p:nvGrpSpPr>
            <p:cNvPr id="97" name="Group 96">
              <a:extLst>
                <a:ext uri="{FF2B5EF4-FFF2-40B4-BE49-F238E27FC236}">
                  <a16:creationId xmlns:a16="http://schemas.microsoft.com/office/drawing/2014/main" id="{1B490A01-E2BC-1735-E2C1-311218E1A74D}"/>
                </a:ext>
              </a:extLst>
            </p:cNvPr>
            <p:cNvGrpSpPr/>
            <p:nvPr/>
          </p:nvGrpSpPr>
          <p:grpSpPr>
            <a:xfrm>
              <a:off x="3924737" y="4068022"/>
              <a:ext cx="960787" cy="660212"/>
              <a:chOff x="4236466" y="3973724"/>
              <a:chExt cx="960787" cy="660212"/>
            </a:xfrm>
          </p:grpSpPr>
          <p:pic>
            <p:nvPicPr>
              <p:cNvPr id="130" name="object 16">
                <a:extLst>
                  <a:ext uri="{FF2B5EF4-FFF2-40B4-BE49-F238E27FC236}">
                    <a16:creationId xmlns:a16="http://schemas.microsoft.com/office/drawing/2014/main" id="{1AAB3432-43F7-1038-AC83-4AD03F345DDD}"/>
                  </a:ext>
                </a:extLst>
              </p:cNvPr>
              <p:cNvPicPr>
                <a:picLocks/>
              </p:cNvPicPr>
              <p:nvPr/>
            </p:nvPicPr>
            <p:blipFill>
              <a:blip r:embed="rId27" cstate="print">
                <a:extLst>
                  <a:ext uri="{28A0092B-C50C-407E-A947-70E740481C1C}">
                    <a14:useLocalDpi xmlns:a14="http://schemas.microsoft.com/office/drawing/2010/main" val="0"/>
                  </a:ext>
                </a:extLst>
              </a:blip>
              <a:srcRect t="3626" b="3626"/>
              <a:stretch/>
            </p:blipFill>
            <p:spPr>
              <a:xfrm>
                <a:off x="4367285" y="3973724"/>
                <a:ext cx="829968" cy="563915"/>
              </a:xfrm>
              <a:prstGeom prst="rect">
                <a:avLst/>
              </a:prstGeom>
            </p:spPr>
          </p:pic>
          <p:sp>
            <p:nvSpPr>
              <p:cNvPr id="19" name="object 24">
                <a:extLst>
                  <a:ext uri="{FF2B5EF4-FFF2-40B4-BE49-F238E27FC236}">
                    <a16:creationId xmlns:a16="http://schemas.microsoft.com/office/drawing/2014/main" id="{224C40F7-7FB7-4EB6-D0D8-29B52AFB549E}"/>
                  </a:ext>
                </a:extLst>
              </p:cNvPr>
              <p:cNvSpPr txBox="1"/>
              <p:nvPr/>
            </p:nvSpPr>
            <p:spPr>
              <a:xfrm>
                <a:off x="4236466" y="4484536"/>
                <a:ext cx="960787"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Xe ép rác 21m</a:t>
                </a:r>
                <a:r>
                  <a:rPr lang="en-US" sz="700" b="1" baseline="30000">
                    <a:latin typeface="Arial"/>
                    <a:cs typeface="Arial"/>
                  </a:rPr>
                  <a:t>3</a:t>
                </a:r>
                <a:endParaRPr lang="en-US" sz="700" baseline="30000">
                  <a:latin typeface="Arial"/>
                  <a:cs typeface="Arial"/>
                </a:endParaRPr>
              </a:p>
            </p:txBody>
          </p:sp>
        </p:grpSp>
        <p:grpSp>
          <p:nvGrpSpPr>
            <p:cNvPr id="112" name="Group 111">
              <a:extLst>
                <a:ext uri="{FF2B5EF4-FFF2-40B4-BE49-F238E27FC236}">
                  <a16:creationId xmlns:a16="http://schemas.microsoft.com/office/drawing/2014/main" id="{0C153E30-B6B3-45EA-859A-0C8537723801}"/>
                </a:ext>
              </a:extLst>
            </p:cNvPr>
            <p:cNvGrpSpPr/>
            <p:nvPr/>
          </p:nvGrpSpPr>
          <p:grpSpPr>
            <a:xfrm>
              <a:off x="5023620" y="3993958"/>
              <a:ext cx="960787" cy="771784"/>
              <a:chOff x="5023620" y="3993958"/>
              <a:chExt cx="960787" cy="771784"/>
            </a:xfrm>
          </p:grpSpPr>
          <p:pic>
            <p:nvPicPr>
              <p:cNvPr id="134" name="Picture 133">
                <a:extLst>
                  <a:ext uri="{FF2B5EF4-FFF2-40B4-BE49-F238E27FC236}">
                    <a16:creationId xmlns:a16="http://schemas.microsoft.com/office/drawing/2014/main" id="{9FD4DD72-558D-7290-4587-CA40F462A15C}"/>
                  </a:ext>
                </a:extLst>
              </p:cNvPr>
              <p:cNvPicPr>
                <a:picLocks/>
              </p:cNvPicPr>
              <p:nvPr/>
            </p:nvPicPr>
            <p:blipFill>
              <a:blip r:embed="rId28" cstate="print">
                <a:extLst>
                  <a:ext uri="{28A0092B-C50C-407E-A947-70E740481C1C}">
                    <a14:useLocalDpi xmlns:a14="http://schemas.microsoft.com/office/drawing/2010/main" val="0"/>
                  </a:ext>
                </a:extLst>
              </a:blip>
              <a:srcRect/>
              <a:stretch/>
            </p:blipFill>
            <p:spPr>
              <a:xfrm>
                <a:off x="5089029" y="3993958"/>
                <a:ext cx="836363" cy="637979"/>
              </a:xfrm>
              <a:prstGeom prst="rect">
                <a:avLst/>
              </a:prstGeom>
            </p:spPr>
          </p:pic>
          <p:sp>
            <p:nvSpPr>
              <p:cNvPr id="20" name="object 24">
                <a:extLst>
                  <a:ext uri="{FF2B5EF4-FFF2-40B4-BE49-F238E27FC236}">
                    <a16:creationId xmlns:a16="http://schemas.microsoft.com/office/drawing/2014/main" id="{B000B2B0-EDBD-4022-0E6D-B56D4D47171B}"/>
                  </a:ext>
                </a:extLst>
              </p:cNvPr>
              <p:cNvSpPr txBox="1"/>
              <p:nvPr/>
            </p:nvSpPr>
            <p:spPr>
              <a:xfrm>
                <a:off x="5023620" y="4616342"/>
                <a:ext cx="960787"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Cẩu Palfinger 8T</a:t>
                </a:r>
                <a:endParaRPr lang="en-US" sz="700">
                  <a:latin typeface="Arial"/>
                  <a:cs typeface="Arial"/>
                </a:endParaRPr>
              </a:p>
            </p:txBody>
          </p:sp>
        </p:grpSp>
        <p:sp>
          <p:nvSpPr>
            <p:cNvPr id="21" name="Rectangle: Rounded Corners 20">
              <a:extLst>
                <a:ext uri="{FF2B5EF4-FFF2-40B4-BE49-F238E27FC236}">
                  <a16:creationId xmlns:a16="http://schemas.microsoft.com/office/drawing/2014/main" id="{0EDD6A64-402F-D370-E0B6-5F3D2FF91DC4}"/>
                </a:ext>
              </a:extLst>
            </p:cNvPr>
            <p:cNvSpPr/>
            <p:nvPr/>
          </p:nvSpPr>
          <p:spPr>
            <a:xfrm>
              <a:off x="395133" y="4840584"/>
              <a:ext cx="1618635" cy="142036"/>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b="1">
                  <a:solidFill>
                    <a:srgbClr val="C00000"/>
                  </a:solidFill>
                  <a:latin typeface="Arial" panose="020B0604020202020204" pitchFamily="34" charset="0"/>
                  <a:cs typeface="Arial" panose="020B0604020202020204" pitchFamily="34" charset="0"/>
                </a:rPr>
                <a:t>6x2 CDE 280 &amp; 6x2 PDE 250</a:t>
              </a:r>
            </a:p>
          </p:txBody>
        </p:sp>
        <p:grpSp>
          <p:nvGrpSpPr>
            <p:cNvPr id="116" name="Group 115">
              <a:extLst>
                <a:ext uri="{FF2B5EF4-FFF2-40B4-BE49-F238E27FC236}">
                  <a16:creationId xmlns:a16="http://schemas.microsoft.com/office/drawing/2014/main" id="{FC262BDD-E7EA-CD11-BD57-EBC844D20E53}"/>
                </a:ext>
              </a:extLst>
            </p:cNvPr>
            <p:cNvGrpSpPr/>
            <p:nvPr/>
          </p:nvGrpSpPr>
          <p:grpSpPr>
            <a:xfrm>
              <a:off x="493873" y="5022043"/>
              <a:ext cx="790916" cy="629728"/>
              <a:chOff x="1746285" y="4998108"/>
              <a:chExt cx="790916" cy="629728"/>
            </a:xfrm>
          </p:grpSpPr>
          <p:pic>
            <p:nvPicPr>
              <p:cNvPr id="24" name="object 4">
                <a:extLst>
                  <a:ext uri="{FF2B5EF4-FFF2-40B4-BE49-F238E27FC236}">
                    <a16:creationId xmlns:a16="http://schemas.microsoft.com/office/drawing/2014/main" id="{CE292527-372A-E8A9-5EF8-A2557A8C258B}"/>
                  </a:ext>
                </a:extLst>
              </p:cNvPr>
              <p:cNvPicPr>
                <a:picLocks/>
              </p:cNvPicPr>
              <p:nvPr/>
            </p:nvPicPr>
            <p:blipFill rotWithShape="1">
              <a:blip r:embed="rId29" cstate="print"/>
              <a:srcRect l="8323" t="4711" b="14908"/>
              <a:stretch/>
            </p:blipFill>
            <p:spPr>
              <a:xfrm>
                <a:off x="1746285" y="4998108"/>
                <a:ext cx="749808" cy="493776"/>
              </a:xfrm>
              <a:prstGeom prst="rect">
                <a:avLst/>
              </a:prstGeom>
            </p:spPr>
          </p:pic>
          <p:sp>
            <p:nvSpPr>
              <p:cNvPr id="37" name="object 24">
                <a:extLst>
                  <a:ext uri="{FF2B5EF4-FFF2-40B4-BE49-F238E27FC236}">
                    <a16:creationId xmlns:a16="http://schemas.microsoft.com/office/drawing/2014/main" id="{C991666D-10C6-9974-EEF6-71D62A136F18}"/>
                  </a:ext>
                </a:extLst>
              </p:cNvPr>
              <p:cNvSpPr txBox="1"/>
              <p:nvPr/>
            </p:nvSpPr>
            <p:spPr>
              <a:xfrm>
                <a:off x="1787393" y="5478436"/>
                <a:ext cx="749808"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TMB 9m1 – 14,5T</a:t>
                </a:r>
                <a:endParaRPr lang="en-US" sz="700">
                  <a:latin typeface="Arial"/>
                  <a:cs typeface="Arial"/>
                </a:endParaRPr>
              </a:p>
            </p:txBody>
          </p:sp>
        </p:grpSp>
        <p:grpSp>
          <p:nvGrpSpPr>
            <p:cNvPr id="117" name="Group 116">
              <a:extLst>
                <a:ext uri="{FF2B5EF4-FFF2-40B4-BE49-F238E27FC236}">
                  <a16:creationId xmlns:a16="http://schemas.microsoft.com/office/drawing/2014/main" id="{CC88BB36-947E-363D-0CF9-382A23EBEC22}"/>
                </a:ext>
              </a:extLst>
            </p:cNvPr>
            <p:cNvGrpSpPr/>
            <p:nvPr/>
          </p:nvGrpSpPr>
          <p:grpSpPr>
            <a:xfrm>
              <a:off x="1696244" y="5015652"/>
              <a:ext cx="787579" cy="609416"/>
              <a:chOff x="2625530" y="5015652"/>
              <a:chExt cx="787579" cy="609416"/>
            </a:xfrm>
          </p:grpSpPr>
          <p:pic>
            <p:nvPicPr>
              <p:cNvPr id="28" name="object 13">
                <a:extLst>
                  <a:ext uri="{FF2B5EF4-FFF2-40B4-BE49-F238E27FC236}">
                    <a16:creationId xmlns:a16="http://schemas.microsoft.com/office/drawing/2014/main" id="{937EB09C-F891-D924-D292-52EC0837DEFB}"/>
                  </a:ext>
                </a:extLst>
              </p:cNvPr>
              <p:cNvPicPr>
                <a:picLocks/>
              </p:cNvPicPr>
              <p:nvPr/>
            </p:nvPicPr>
            <p:blipFill>
              <a:blip r:embed="rId30" cstate="print"/>
              <a:stretch>
                <a:fillRect/>
              </a:stretch>
            </p:blipFill>
            <p:spPr>
              <a:xfrm>
                <a:off x="2663301" y="5015652"/>
                <a:ext cx="749808" cy="493776"/>
              </a:xfrm>
              <a:prstGeom prst="rect">
                <a:avLst/>
              </a:prstGeom>
            </p:spPr>
          </p:pic>
          <p:sp>
            <p:nvSpPr>
              <p:cNvPr id="44" name="object 24">
                <a:extLst>
                  <a:ext uri="{FF2B5EF4-FFF2-40B4-BE49-F238E27FC236}">
                    <a16:creationId xmlns:a16="http://schemas.microsoft.com/office/drawing/2014/main" id="{337A6BB8-A41F-B806-308D-165F5B62627C}"/>
                  </a:ext>
                </a:extLst>
              </p:cNvPr>
              <p:cNvSpPr txBox="1"/>
              <p:nvPr/>
            </p:nvSpPr>
            <p:spPr>
              <a:xfrm>
                <a:off x="2625530" y="5475668"/>
                <a:ext cx="753165"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TMB 9m5 - 14,3T</a:t>
                </a:r>
                <a:endParaRPr lang="en-US" sz="700">
                  <a:latin typeface="Arial"/>
                  <a:cs typeface="Arial"/>
                </a:endParaRPr>
              </a:p>
            </p:txBody>
          </p:sp>
        </p:grpSp>
        <p:grpSp>
          <p:nvGrpSpPr>
            <p:cNvPr id="119" name="Group 118">
              <a:extLst>
                <a:ext uri="{FF2B5EF4-FFF2-40B4-BE49-F238E27FC236}">
                  <a16:creationId xmlns:a16="http://schemas.microsoft.com/office/drawing/2014/main" id="{182E55DF-E858-4A86-D1A9-714331279800}"/>
                </a:ext>
              </a:extLst>
            </p:cNvPr>
            <p:cNvGrpSpPr/>
            <p:nvPr/>
          </p:nvGrpSpPr>
          <p:grpSpPr>
            <a:xfrm>
              <a:off x="2923853" y="4999798"/>
              <a:ext cx="788399" cy="629728"/>
              <a:chOff x="3570301" y="4979058"/>
              <a:chExt cx="788399" cy="629728"/>
            </a:xfrm>
          </p:grpSpPr>
          <p:pic>
            <p:nvPicPr>
              <p:cNvPr id="26" name="object 7">
                <a:extLst>
                  <a:ext uri="{FF2B5EF4-FFF2-40B4-BE49-F238E27FC236}">
                    <a16:creationId xmlns:a16="http://schemas.microsoft.com/office/drawing/2014/main" id="{83B0800C-9CDA-54AD-4E8D-8CBC94C2E3AB}"/>
                  </a:ext>
                </a:extLst>
              </p:cNvPr>
              <p:cNvPicPr>
                <a:picLocks/>
              </p:cNvPicPr>
              <p:nvPr/>
            </p:nvPicPr>
            <p:blipFill>
              <a:blip r:embed="rId31" cstate="print"/>
              <a:srcRect l="13237" t="2100" r="10979" b="12729"/>
              <a:stretch/>
            </p:blipFill>
            <p:spPr>
              <a:xfrm>
                <a:off x="3608892" y="4979058"/>
                <a:ext cx="749808" cy="493776"/>
              </a:xfrm>
              <a:prstGeom prst="rect">
                <a:avLst/>
              </a:prstGeom>
            </p:spPr>
          </p:pic>
          <p:sp>
            <p:nvSpPr>
              <p:cNvPr id="46" name="object 24">
                <a:extLst>
                  <a:ext uri="{FF2B5EF4-FFF2-40B4-BE49-F238E27FC236}">
                    <a16:creationId xmlns:a16="http://schemas.microsoft.com/office/drawing/2014/main" id="{0012791F-7800-25B9-3FCB-63B6D7E524ED}"/>
                  </a:ext>
                </a:extLst>
              </p:cNvPr>
              <p:cNvSpPr txBox="1"/>
              <p:nvPr/>
            </p:nvSpPr>
            <p:spPr>
              <a:xfrm>
                <a:off x="3570301" y="5459386"/>
                <a:ext cx="760570"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TBO 8m9 – 13,4T</a:t>
                </a:r>
                <a:endParaRPr lang="en-US" sz="700">
                  <a:latin typeface="Arial"/>
                  <a:cs typeface="Arial"/>
                </a:endParaRPr>
              </a:p>
            </p:txBody>
          </p:sp>
        </p:grpSp>
        <p:grpSp>
          <p:nvGrpSpPr>
            <p:cNvPr id="120" name="Group 119">
              <a:extLst>
                <a:ext uri="{FF2B5EF4-FFF2-40B4-BE49-F238E27FC236}">
                  <a16:creationId xmlns:a16="http://schemas.microsoft.com/office/drawing/2014/main" id="{6455416C-1830-5152-2B87-CE8DD4FD9615}"/>
                </a:ext>
              </a:extLst>
            </p:cNvPr>
            <p:cNvGrpSpPr/>
            <p:nvPr/>
          </p:nvGrpSpPr>
          <p:grpSpPr>
            <a:xfrm>
              <a:off x="4057032" y="4982620"/>
              <a:ext cx="874682" cy="662821"/>
              <a:chOff x="4393154" y="4961694"/>
              <a:chExt cx="874682" cy="662821"/>
            </a:xfrm>
          </p:grpSpPr>
          <p:pic>
            <p:nvPicPr>
              <p:cNvPr id="30" name="Picture 29" descr="A white truck with a blue crane&#10;&#10;Description automatically generated">
                <a:extLst>
                  <a:ext uri="{FF2B5EF4-FFF2-40B4-BE49-F238E27FC236}">
                    <a16:creationId xmlns:a16="http://schemas.microsoft.com/office/drawing/2014/main" id="{0BC82C79-AFF3-E94B-566F-51376D54F2BF}"/>
                  </a:ext>
                </a:extLst>
              </p:cNvPr>
              <p:cNvPicPr>
                <a:picLocks/>
              </p:cNvPicPr>
              <p:nvPr/>
            </p:nvPicPr>
            <p:blipFill rotWithShape="1">
              <a:blip r:embed="rId32" cstate="print">
                <a:extLst>
                  <a:ext uri="{28A0092B-C50C-407E-A947-70E740481C1C}">
                    <a14:useLocalDpi xmlns:a14="http://schemas.microsoft.com/office/drawing/2010/main" val="0"/>
                  </a:ext>
                </a:extLst>
              </a:blip>
              <a:srcRect l="3841" t="8472" b="10428"/>
              <a:stretch/>
            </p:blipFill>
            <p:spPr>
              <a:xfrm>
                <a:off x="4459233" y="4961694"/>
                <a:ext cx="749808" cy="493776"/>
              </a:xfrm>
              <a:prstGeom prst="rect">
                <a:avLst/>
              </a:prstGeom>
            </p:spPr>
          </p:pic>
          <p:sp>
            <p:nvSpPr>
              <p:cNvPr id="48" name="object 24">
                <a:extLst>
                  <a:ext uri="{FF2B5EF4-FFF2-40B4-BE49-F238E27FC236}">
                    <a16:creationId xmlns:a16="http://schemas.microsoft.com/office/drawing/2014/main" id="{1A9767A1-8DE4-3357-2F2E-034B9E8D150C}"/>
                  </a:ext>
                </a:extLst>
              </p:cNvPr>
              <p:cNvSpPr txBox="1"/>
              <p:nvPr/>
            </p:nvSpPr>
            <p:spPr>
              <a:xfrm>
                <a:off x="4393154" y="5475115"/>
                <a:ext cx="874682"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Cẩu Tadano 5T - 4K</a:t>
                </a:r>
                <a:endParaRPr lang="en-US" sz="700">
                  <a:latin typeface="Arial"/>
                  <a:cs typeface="Arial"/>
                </a:endParaRPr>
              </a:p>
            </p:txBody>
          </p:sp>
        </p:grpSp>
        <p:grpSp>
          <p:nvGrpSpPr>
            <p:cNvPr id="121" name="Group 120">
              <a:extLst>
                <a:ext uri="{FF2B5EF4-FFF2-40B4-BE49-F238E27FC236}">
                  <a16:creationId xmlns:a16="http://schemas.microsoft.com/office/drawing/2014/main" id="{EC26EEB7-3BFD-85E4-E716-0FED97B11CBF}"/>
                </a:ext>
              </a:extLst>
            </p:cNvPr>
            <p:cNvGrpSpPr/>
            <p:nvPr/>
          </p:nvGrpSpPr>
          <p:grpSpPr>
            <a:xfrm>
              <a:off x="1651476" y="5706634"/>
              <a:ext cx="850020" cy="533707"/>
              <a:chOff x="1651476" y="5706634"/>
              <a:chExt cx="850020" cy="533707"/>
            </a:xfrm>
          </p:grpSpPr>
          <p:pic>
            <p:nvPicPr>
              <p:cNvPr id="32" name="Picture 31">
                <a:extLst>
                  <a:ext uri="{FF2B5EF4-FFF2-40B4-BE49-F238E27FC236}">
                    <a16:creationId xmlns:a16="http://schemas.microsoft.com/office/drawing/2014/main" id="{60D214A7-D350-FB60-0049-DB6548EABB4B}"/>
                  </a:ext>
                </a:extLst>
              </p:cNvPr>
              <p:cNvPicPr>
                <a:picLocks/>
              </p:cNvPicPr>
              <p:nvPr/>
            </p:nvPicPr>
            <p:blipFill>
              <a:blip r:embed="rId33" cstate="print">
                <a:extLst>
                  <a:ext uri="{28A0092B-C50C-407E-A947-70E740481C1C}">
                    <a14:useLocalDpi xmlns:a14="http://schemas.microsoft.com/office/drawing/2010/main" val="0"/>
                  </a:ext>
                </a:extLst>
              </a:blip>
              <a:srcRect l="4947" b="11429"/>
              <a:stretch>
                <a:fillRect/>
              </a:stretch>
            </p:blipFill>
            <p:spPr>
              <a:xfrm>
                <a:off x="1746679" y="5706634"/>
                <a:ext cx="639548" cy="421166"/>
              </a:xfrm>
              <a:prstGeom prst="rect">
                <a:avLst/>
              </a:prstGeom>
            </p:spPr>
          </p:pic>
          <p:sp>
            <p:nvSpPr>
              <p:cNvPr id="50" name="object 24">
                <a:extLst>
                  <a:ext uri="{FF2B5EF4-FFF2-40B4-BE49-F238E27FC236}">
                    <a16:creationId xmlns:a16="http://schemas.microsoft.com/office/drawing/2014/main" id="{AD186686-44C8-607F-0043-1C76CCF5A0B0}"/>
                  </a:ext>
                </a:extLst>
              </p:cNvPr>
              <p:cNvSpPr txBox="1"/>
              <p:nvPr/>
            </p:nvSpPr>
            <p:spPr>
              <a:xfrm>
                <a:off x="1651476" y="6090941"/>
                <a:ext cx="850020"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PDE 250 Xitec 20m</a:t>
                </a:r>
                <a:r>
                  <a:rPr lang="en-US" sz="700" b="1" baseline="30000">
                    <a:latin typeface="Arial"/>
                    <a:cs typeface="Arial"/>
                  </a:rPr>
                  <a:t>3</a:t>
                </a:r>
                <a:endParaRPr lang="en-US" sz="700" baseline="30000">
                  <a:latin typeface="Arial"/>
                  <a:cs typeface="Arial"/>
                </a:endParaRPr>
              </a:p>
            </p:txBody>
          </p:sp>
        </p:grpSp>
        <p:grpSp>
          <p:nvGrpSpPr>
            <p:cNvPr id="122" name="Group 121">
              <a:extLst>
                <a:ext uri="{FF2B5EF4-FFF2-40B4-BE49-F238E27FC236}">
                  <a16:creationId xmlns:a16="http://schemas.microsoft.com/office/drawing/2014/main" id="{D812C84D-3E78-B2DE-0505-6B9B7880CABD}"/>
                </a:ext>
              </a:extLst>
            </p:cNvPr>
            <p:cNvGrpSpPr/>
            <p:nvPr/>
          </p:nvGrpSpPr>
          <p:grpSpPr>
            <a:xfrm>
              <a:off x="493873" y="5696123"/>
              <a:ext cx="863307" cy="562650"/>
              <a:chOff x="493873" y="5696123"/>
              <a:chExt cx="863307" cy="562650"/>
            </a:xfrm>
          </p:grpSpPr>
          <p:pic>
            <p:nvPicPr>
              <p:cNvPr id="34" name="Picture 33">
                <a:extLst>
                  <a:ext uri="{FF2B5EF4-FFF2-40B4-BE49-F238E27FC236}">
                    <a16:creationId xmlns:a16="http://schemas.microsoft.com/office/drawing/2014/main" id="{09C50FEC-3FC7-F2ED-D8BD-C6F375149CA9}"/>
                  </a:ext>
                </a:extLst>
              </p:cNvPr>
              <p:cNvPicPr>
                <a:picLocks/>
              </p:cNvPicPr>
              <p:nvPr/>
            </p:nvPicPr>
            <p:blipFill>
              <a:blip r:embed="rId34" cstate="print">
                <a:extLst>
                  <a:ext uri="{28A0092B-C50C-407E-A947-70E740481C1C}">
                    <a14:useLocalDpi xmlns:a14="http://schemas.microsoft.com/office/drawing/2010/main" val="0"/>
                  </a:ext>
                </a:extLst>
              </a:blip>
              <a:srcRect b="3549"/>
              <a:stretch>
                <a:fillRect/>
              </a:stretch>
            </p:blipFill>
            <p:spPr>
              <a:xfrm>
                <a:off x="493873" y="5696123"/>
                <a:ext cx="749808" cy="493776"/>
              </a:xfrm>
              <a:prstGeom prst="rect">
                <a:avLst/>
              </a:prstGeom>
            </p:spPr>
          </p:pic>
          <p:sp>
            <p:nvSpPr>
              <p:cNvPr id="52" name="object 24">
                <a:extLst>
                  <a:ext uri="{FF2B5EF4-FFF2-40B4-BE49-F238E27FC236}">
                    <a16:creationId xmlns:a16="http://schemas.microsoft.com/office/drawing/2014/main" id="{E68E9A08-8387-563C-86AF-6C8527FC046A}"/>
                  </a:ext>
                </a:extLst>
              </p:cNvPr>
              <p:cNvSpPr txBox="1"/>
              <p:nvPr/>
            </p:nvSpPr>
            <p:spPr>
              <a:xfrm>
                <a:off x="518597" y="6109373"/>
                <a:ext cx="838583"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PDE 250 TMB 15,9T</a:t>
                </a:r>
                <a:endParaRPr lang="en-US" sz="700" baseline="30000">
                  <a:latin typeface="Arial"/>
                  <a:cs typeface="Arial"/>
                </a:endParaRPr>
              </a:p>
            </p:txBody>
          </p:sp>
        </p:grpSp>
        <p:sp>
          <p:nvSpPr>
            <p:cNvPr id="71" name="Rectangle: Rounded Corners 70">
              <a:extLst>
                <a:ext uri="{FF2B5EF4-FFF2-40B4-BE49-F238E27FC236}">
                  <a16:creationId xmlns:a16="http://schemas.microsoft.com/office/drawing/2014/main" id="{1005EAE7-0630-F37B-3B43-DEEDEE7CE321}"/>
                </a:ext>
              </a:extLst>
            </p:cNvPr>
            <p:cNvSpPr/>
            <p:nvPr/>
          </p:nvSpPr>
          <p:spPr>
            <a:xfrm>
              <a:off x="6275361" y="1760225"/>
              <a:ext cx="863001" cy="142036"/>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b="1">
                  <a:solidFill>
                    <a:srgbClr val="C00000"/>
                  </a:solidFill>
                  <a:latin typeface="Arial" panose="020B0604020202020204" pitchFamily="34" charset="0"/>
                  <a:cs typeface="Arial" panose="020B0604020202020204" pitchFamily="34" charset="0"/>
                </a:rPr>
                <a:t>4x2 PKE 250</a:t>
              </a:r>
            </a:p>
          </p:txBody>
        </p:sp>
        <p:grpSp>
          <p:nvGrpSpPr>
            <p:cNvPr id="123" name="Group 122">
              <a:extLst>
                <a:ext uri="{FF2B5EF4-FFF2-40B4-BE49-F238E27FC236}">
                  <a16:creationId xmlns:a16="http://schemas.microsoft.com/office/drawing/2014/main" id="{F65F9CD8-7F11-5D31-6B76-395745BA737C}"/>
                </a:ext>
              </a:extLst>
            </p:cNvPr>
            <p:cNvGrpSpPr/>
            <p:nvPr/>
          </p:nvGrpSpPr>
          <p:grpSpPr>
            <a:xfrm>
              <a:off x="6300464" y="1942070"/>
              <a:ext cx="838580" cy="668092"/>
              <a:chOff x="6300464" y="1942070"/>
              <a:chExt cx="838580" cy="668092"/>
            </a:xfrm>
          </p:grpSpPr>
          <p:pic>
            <p:nvPicPr>
              <p:cNvPr id="98" name="Picture 97" descr="A white truck with black background&#10;&#10;AI-generated content may be incorrect.">
                <a:extLst>
                  <a:ext uri="{FF2B5EF4-FFF2-40B4-BE49-F238E27FC236}">
                    <a16:creationId xmlns:a16="http://schemas.microsoft.com/office/drawing/2014/main" id="{8120B032-B314-C520-AD1B-D560B707F742}"/>
                  </a:ext>
                </a:extLst>
              </p:cNvPr>
              <p:cNvPicPr>
                <a:picLocks/>
              </p:cNvPicPr>
              <p:nvPr/>
            </p:nvPicPr>
            <p:blipFill>
              <a:blip r:embed="rId35" cstate="print">
                <a:extLst>
                  <a:ext uri="{28A0092B-C50C-407E-A947-70E740481C1C}">
                    <a14:useLocalDpi xmlns:a14="http://schemas.microsoft.com/office/drawing/2010/main" val="0"/>
                  </a:ext>
                </a:extLst>
              </a:blip>
              <a:srcRect l="8753" t="11164" r="4703" b="9151"/>
              <a:stretch/>
            </p:blipFill>
            <p:spPr>
              <a:xfrm>
                <a:off x="6354070" y="1942070"/>
                <a:ext cx="749808" cy="493776"/>
              </a:xfrm>
              <a:prstGeom prst="rect">
                <a:avLst/>
              </a:prstGeom>
            </p:spPr>
          </p:pic>
          <p:sp>
            <p:nvSpPr>
              <p:cNvPr id="99" name="object 24">
                <a:extLst>
                  <a:ext uri="{FF2B5EF4-FFF2-40B4-BE49-F238E27FC236}">
                    <a16:creationId xmlns:a16="http://schemas.microsoft.com/office/drawing/2014/main" id="{6B4E8B50-2D0C-279A-19DD-710EB40C9A9E}"/>
                  </a:ext>
                </a:extLst>
              </p:cNvPr>
              <p:cNvSpPr txBox="1"/>
              <p:nvPr/>
            </p:nvSpPr>
            <p:spPr>
              <a:xfrm>
                <a:off x="6300464" y="2460762"/>
                <a:ext cx="838580" cy="149400"/>
              </a:xfrm>
              <a:prstGeom prst="rect">
                <a:avLst/>
              </a:prstGeom>
              <a:ln w="9525">
                <a:noFill/>
              </a:ln>
            </p:spPr>
            <p:txBody>
              <a:bodyPr vert="horz" wrap="square" lIns="0" tIns="41275" rIns="0" bIns="0" rtlCol="0" anchor="ctr">
                <a:spAutoFit/>
              </a:bodyPr>
              <a:lstStyle/>
              <a:p>
                <a:pPr algn="ctr">
                  <a:lnSpc>
                    <a:spcPct val="100000"/>
                  </a:lnSpc>
                </a:pPr>
                <a:r>
                  <a:rPr lang="en-US" sz="700" b="1">
                    <a:latin typeface="Arial"/>
                    <a:cs typeface="Arial"/>
                  </a:rPr>
                  <a:t>PKE 250</a:t>
                </a:r>
                <a:endParaRPr lang="en-US" sz="700">
                  <a:latin typeface="Arial"/>
                  <a:cs typeface="Arial"/>
                </a:endParaRPr>
              </a:p>
            </p:txBody>
          </p:sp>
        </p:grpSp>
        <p:grpSp>
          <p:nvGrpSpPr>
            <p:cNvPr id="124" name="Group 123">
              <a:extLst>
                <a:ext uri="{FF2B5EF4-FFF2-40B4-BE49-F238E27FC236}">
                  <a16:creationId xmlns:a16="http://schemas.microsoft.com/office/drawing/2014/main" id="{C57E0D90-EE42-C7D3-5D66-C47817F5E127}"/>
                </a:ext>
              </a:extLst>
            </p:cNvPr>
            <p:cNvGrpSpPr/>
            <p:nvPr/>
          </p:nvGrpSpPr>
          <p:grpSpPr>
            <a:xfrm>
              <a:off x="7442583" y="1977778"/>
              <a:ext cx="838580" cy="640771"/>
              <a:chOff x="7144133" y="1973708"/>
              <a:chExt cx="838580" cy="640771"/>
            </a:xfrm>
          </p:grpSpPr>
          <p:pic>
            <p:nvPicPr>
              <p:cNvPr id="78" name="object 4">
                <a:extLst>
                  <a:ext uri="{FF2B5EF4-FFF2-40B4-BE49-F238E27FC236}">
                    <a16:creationId xmlns:a16="http://schemas.microsoft.com/office/drawing/2014/main" id="{48119881-DE98-BD4F-4EC1-68D7EC1B5031}"/>
                  </a:ext>
                </a:extLst>
              </p:cNvPr>
              <p:cNvPicPr>
                <a:picLocks/>
              </p:cNvPicPr>
              <p:nvPr/>
            </p:nvPicPr>
            <p:blipFill>
              <a:blip r:embed="rId36" cstate="print"/>
              <a:srcRect l="9209" t="5430" r="3437" b="15192"/>
              <a:stretch/>
            </p:blipFill>
            <p:spPr>
              <a:xfrm>
                <a:off x="7204134" y="1973708"/>
                <a:ext cx="749808" cy="493776"/>
              </a:xfrm>
              <a:prstGeom prst="rect">
                <a:avLst/>
              </a:prstGeom>
            </p:spPr>
          </p:pic>
          <p:sp>
            <p:nvSpPr>
              <p:cNvPr id="104" name="object 24">
                <a:extLst>
                  <a:ext uri="{FF2B5EF4-FFF2-40B4-BE49-F238E27FC236}">
                    <a16:creationId xmlns:a16="http://schemas.microsoft.com/office/drawing/2014/main" id="{2630CFE3-761B-2C0A-5D87-D0F594C71755}"/>
                  </a:ext>
                </a:extLst>
              </p:cNvPr>
              <p:cNvSpPr txBox="1"/>
              <p:nvPr/>
            </p:nvSpPr>
            <p:spPr>
              <a:xfrm>
                <a:off x="7144133" y="2465079"/>
                <a:ext cx="838580" cy="149400"/>
              </a:xfrm>
              <a:prstGeom prst="rect">
                <a:avLst/>
              </a:prstGeom>
              <a:ln w="9525">
                <a:noFill/>
              </a:ln>
            </p:spPr>
            <p:txBody>
              <a:bodyPr vert="horz" wrap="square" lIns="0" tIns="41275" rIns="0" bIns="0" rtlCol="0" anchor="ctr">
                <a:spAutoFit/>
              </a:bodyPr>
              <a:lstStyle/>
              <a:p>
                <a:pPr algn="ctr">
                  <a:lnSpc>
                    <a:spcPct val="100000"/>
                  </a:lnSpc>
                </a:pPr>
                <a:r>
                  <a:rPr lang="en-US" sz="700" b="1">
                    <a:latin typeface="Arial"/>
                    <a:cs typeface="Arial"/>
                  </a:rPr>
                  <a:t>Thùng Lửng 7,8T</a:t>
                </a:r>
                <a:endParaRPr lang="en-US" sz="700">
                  <a:latin typeface="Arial"/>
                  <a:cs typeface="Arial"/>
                </a:endParaRPr>
              </a:p>
            </p:txBody>
          </p:sp>
        </p:grpSp>
        <p:grpSp>
          <p:nvGrpSpPr>
            <p:cNvPr id="127" name="Group 126">
              <a:extLst>
                <a:ext uri="{FF2B5EF4-FFF2-40B4-BE49-F238E27FC236}">
                  <a16:creationId xmlns:a16="http://schemas.microsoft.com/office/drawing/2014/main" id="{7BB259BF-7050-EF4D-DA2E-EEC4208DCFDC}"/>
                </a:ext>
              </a:extLst>
            </p:cNvPr>
            <p:cNvGrpSpPr/>
            <p:nvPr/>
          </p:nvGrpSpPr>
          <p:grpSpPr>
            <a:xfrm>
              <a:off x="8584702" y="1960881"/>
              <a:ext cx="838580" cy="666178"/>
              <a:chOff x="7987802" y="1952616"/>
              <a:chExt cx="838580" cy="666178"/>
            </a:xfrm>
          </p:grpSpPr>
          <p:pic>
            <p:nvPicPr>
              <p:cNvPr id="83" name="object 12">
                <a:extLst>
                  <a:ext uri="{FF2B5EF4-FFF2-40B4-BE49-F238E27FC236}">
                    <a16:creationId xmlns:a16="http://schemas.microsoft.com/office/drawing/2014/main" id="{BD86ABAF-FE8A-8163-D6CD-400EA332F177}"/>
                  </a:ext>
                </a:extLst>
              </p:cNvPr>
              <p:cNvPicPr>
                <a:picLocks/>
              </p:cNvPicPr>
              <p:nvPr/>
            </p:nvPicPr>
            <p:blipFill>
              <a:blip r:embed="rId37" cstate="print"/>
              <a:srcRect l="11676" t="6785" r="7516" b="9956"/>
              <a:stretch/>
            </p:blipFill>
            <p:spPr>
              <a:xfrm>
                <a:off x="8054198" y="1952616"/>
                <a:ext cx="749808" cy="493776"/>
              </a:xfrm>
              <a:prstGeom prst="rect">
                <a:avLst/>
              </a:prstGeom>
            </p:spPr>
          </p:pic>
          <p:sp>
            <p:nvSpPr>
              <p:cNvPr id="106" name="object 24">
                <a:extLst>
                  <a:ext uri="{FF2B5EF4-FFF2-40B4-BE49-F238E27FC236}">
                    <a16:creationId xmlns:a16="http://schemas.microsoft.com/office/drawing/2014/main" id="{62397E6A-1C5E-48E3-5F8A-12147C47D184}"/>
                  </a:ext>
                </a:extLst>
              </p:cNvPr>
              <p:cNvSpPr txBox="1"/>
              <p:nvPr/>
            </p:nvSpPr>
            <p:spPr>
              <a:xfrm>
                <a:off x="7987802" y="2469394"/>
                <a:ext cx="838580" cy="149400"/>
              </a:xfrm>
              <a:prstGeom prst="rect">
                <a:avLst/>
              </a:prstGeom>
              <a:ln w="9525">
                <a:noFill/>
              </a:ln>
            </p:spPr>
            <p:txBody>
              <a:bodyPr vert="horz" wrap="square" lIns="0" tIns="41275" rIns="0" bIns="0" rtlCol="0" anchor="ctr">
                <a:spAutoFit/>
              </a:bodyPr>
              <a:lstStyle/>
              <a:p>
                <a:pPr algn="ctr">
                  <a:lnSpc>
                    <a:spcPct val="100000"/>
                  </a:lnSpc>
                </a:pPr>
                <a:r>
                  <a:rPr lang="en-US" sz="700" b="1">
                    <a:latin typeface="Arial"/>
                    <a:cs typeface="Arial"/>
                  </a:rPr>
                  <a:t>Thùng Kín 9m5</a:t>
                </a:r>
                <a:endParaRPr lang="en-US" sz="700">
                  <a:latin typeface="Arial"/>
                  <a:cs typeface="Arial"/>
                </a:endParaRPr>
              </a:p>
            </p:txBody>
          </p:sp>
        </p:grpSp>
        <p:grpSp>
          <p:nvGrpSpPr>
            <p:cNvPr id="131" name="Group 130">
              <a:extLst>
                <a:ext uri="{FF2B5EF4-FFF2-40B4-BE49-F238E27FC236}">
                  <a16:creationId xmlns:a16="http://schemas.microsoft.com/office/drawing/2014/main" id="{464C4A0E-1C61-0882-8327-0A5CCFD2F705}"/>
                </a:ext>
              </a:extLst>
            </p:cNvPr>
            <p:cNvGrpSpPr/>
            <p:nvPr/>
          </p:nvGrpSpPr>
          <p:grpSpPr>
            <a:xfrm>
              <a:off x="9726821" y="1984253"/>
              <a:ext cx="838580" cy="638858"/>
              <a:chOff x="8831471" y="1984253"/>
              <a:chExt cx="838580" cy="638858"/>
            </a:xfrm>
          </p:grpSpPr>
          <p:pic>
            <p:nvPicPr>
              <p:cNvPr id="87" name="object 3">
                <a:extLst>
                  <a:ext uri="{FF2B5EF4-FFF2-40B4-BE49-F238E27FC236}">
                    <a16:creationId xmlns:a16="http://schemas.microsoft.com/office/drawing/2014/main" id="{26D035DB-9652-1962-9DF0-FFCA5F31A1A0}"/>
                  </a:ext>
                </a:extLst>
              </p:cNvPr>
              <p:cNvPicPr>
                <a:picLocks/>
              </p:cNvPicPr>
              <p:nvPr/>
            </p:nvPicPr>
            <p:blipFill>
              <a:blip r:embed="rId38" cstate="print">
                <a:extLst>
                  <a:ext uri="{28A0092B-C50C-407E-A947-70E740481C1C}">
                    <a14:useLocalDpi xmlns:a14="http://schemas.microsoft.com/office/drawing/2010/main" val="0"/>
                  </a:ext>
                </a:extLst>
              </a:blip>
              <a:srcRect l="1847" r="1847"/>
              <a:stretch/>
            </p:blipFill>
            <p:spPr>
              <a:xfrm>
                <a:off x="8904262" y="1984253"/>
                <a:ext cx="749808" cy="493776"/>
              </a:xfrm>
              <a:prstGeom prst="rect">
                <a:avLst/>
              </a:prstGeom>
            </p:spPr>
          </p:pic>
          <p:sp>
            <p:nvSpPr>
              <p:cNvPr id="108" name="object 24">
                <a:extLst>
                  <a:ext uri="{FF2B5EF4-FFF2-40B4-BE49-F238E27FC236}">
                    <a16:creationId xmlns:a16="http://schemas.microsoft.com/office/drawing/2014/main" id="{B5B2D1AA-1FB6-6E92-FF44-09E32A87C2E9}"/>
                  </a:ext>
                </a:extLst>
              </p:cNvPr>
              <p:cNvSpPr txBox="1"/>
              <p:nvPr/>
            </p:nvSpPr>
            <p:spPr>
              <a:xfrm>
                <a:off x="8831471" y="2473711"/>
                <a:ext cx="838580" cy="149400"/>
              </a:xfrm>
              <a:prstGeom prst="rect">
                <a:avLst/>
              </a:prstGeom>
              <a:ln w="9525">
                <a:noFill/>
              </a:ln>
            </p:spPr>
            <p:txBody>
              <a:bodyPr vert="horz" wrap="square" lIns="0" tIns="41275" rIns="0" bIns="0" rtlCol="0" anchor="ctr">
                <a:spAutoFit/>
              </a:bodyPr>
              <a:lstStyle/>
              <a:p>
                <a:pPr algn="ctr">
                  <a:lnSpc>
                    <a:spcPct val="100000"/>
                  </a:lnSpc>
                </a:pPr>
                <a:r>
                  <a:rPr lang="en-US" sz="700" b="1">
                    <a:latin typeface="Arial"/>
                    <a:cs typeface="Arial"/>
                  </a:rPr>
                  <a:t>TMB 7m3, 8m2</a:t>
                </a:r>
                <a:endParaRPr lang="en-US" sz="700">
                  <a:latin typeface="Arial"/>
                  <a:cs typeface="Arial"/>
                </a:endParaRPr>
              </a:p>
            </p:txBody>
          </p:sp>
        </p:grpSp>
        <p:grpSp>
          <p:nvGrpSpPr>
            <p:cNvPr id="135" name="Group 134">
              <a:extLst>
                <a:ext uri="{FF2B5EF4-FFF2-40B4-BE49-F238E27FC236}">
                  <a16:creationId xmlns:a16="http://schemas.microsoft.com/office/drawing/2014/main" id="{A1736E5E-5082-B78D-F4C4-89EDD7860E56}"/>
                </a:ext>
              </a:extLst>
            </p:cNvPr>
            <p:cNvGrpSpPr/>
            <p:nvPr/>
          </p:nvGrpSpPr>
          <p:grpSpPr>
            <a:xfrm>
              <a:off x="10868939" y="1969268"/>
              <a:ext cx="838580" cy="664266"/>
              <a:chOff x="9675139" y="1963162"/>
              <a:chExt cx="838580" cy="664266"/>
            </a:xfrm>
          </p:grpSpPr>
          <p:pic>
            <p:nvPicPr>
              <p:cNvPr id="91" name="object 13">
                <a:extLst>
                  <a:ext uri="{FF2B5EF4-FFF2-40B4-BE49-F238E27FC236}">
                    <a16:creationId xmlns:a16="http://schemas.microsoft.com/office/drawing/2014/main" id="{614404C1-A8ED-8C79-6B7F-61964D4D78E5}"/>
                  </a:ext>
                </a:extLst>
              </p:cNvPr>
              <p:cNvPicPr>
                <a:picLocks/>
              </p:cNvPicPr>
              <p:nvPr/>
            </p:nvPicPr>
            <p:blipFill>
              <a:blip r:embed="rId39" cstate="print"/>
              <a:srcRect t="11261" b="12975"/>
              <a:stretch/>
            </p:blipFill>
            <p:spPr>
              <a:xfrm>
                <a:off x="9725752" y="1963162"/>
                <a:ext cx="749808" cy="493776"/>
              </a:xfrm>
              <a:prstGeom prst="rect">
                <a:avLst/>
              </a:prstGeom>
            </p:spPr>
          </p:pic>
          <p:sp>
            <p:nvSpPr>
              <p:cNvPr id="110" name="object 24">
                <a:extLst>
                  <a:ext uri="{FF2B5EF4-FFF2-40B4-BE49-F238E27FC236}">
                    <a16:creationId xmlns:a16="http://schemas.microsoft.com/office/drawing/2014/main" id="{535D4574-2773-FF34-50E4-3DEC07D2BE2E}"/>
                  </a:ext>
                </a:extLst>
              </p:cNvPr>
              <p:cNvSpPr txBox="1"/>
              <p:nvPr/>
            </p:nvSpPr>
            <p:spPr>
              <a:xfrm>
                <a:off x="9675139" y="2478028"/>
                <a:ext cx="838580" cy="149400"/>
              </a:xfrm>
              <a:prstGeom prst="rect">
                <a:avLst/>
              </a:prstGeom>
              <a:ln w="9525">
                <a:noFill/>
              </a:ln>
            </p:spPr>
            <p:txBody>
              <a:bodyPr vert="horz" wrap="square" lIns="0" tIns="41275" rIns="0" bIns="0" rtlCol="0" anchor="ctr">
                <a:spAutoFit/>
              </a:bodyPr>
              <a:lstStyle/>
              <a:p>
                <a:pPr algn="ctr">
                  <a:lnSpc>
                    <a:spcPct val="100000"/>
                  </a:lnSpc>
                </a:pPr>
                <a:r>
                  <a:rPr lang="en-US" sz="700" b="1">
                    <a:latin typeface="Arial"/>
                    <a:cs typeface="Arial"/>
                  </a:rPr>
                  <a:t>TMB 8m6, 9m5</a:t>
                </a:r>
                <a:endParaRPr lang="en-US" sz="700">
                  <a:latin typeface="Arial"/>
                  <a:cs typeface="Arial"/>
                </a:endParaRPr>
              </a:p>
            </p:txBody>
          </p:sp>
        </p:grpSp>
        <p:grpSp>
          <p:nvGrpSpPr>
            <p:cNvPr id="141" name="Group 140">
              <a:extLst>
                <a:ext uri="{FF2B5EF4-FFF2-40B4-BE49-F238E27FC236}">
                  <a16:creationId xmlns:a16="http://schemas.microsoft.com/office/drawing/2014/main" id="{214E305B-65EF-96E7-70E2-3046B6BA9CE0}"/>
                </a:ext>
              </a:extLst>
            </p:cNvPr>
            <p:cNvGrpSpPr/>
            <p:nvPr/>
          </p:nvGrpSpPr>
          <p:grpSpPr>
            <a:xfrm>
              <a:off x="6300464" y="2642144"/>
              <a:ext cx="838580" cy="663995"/>
              <a:chOff x="6318700" y="2642144"/>
              <a:chExt cx="838580" cy="663995"/>
            </a:xfrm>
          </p:grpSpPr>
          <p:pic>
            <p:nvPicPr>
              <p:cNvPr id="95" name="Picture 2">
                <a:extLst>
                  <a:ext uri="{FF2B5EF4-FFF2-40B4-BE49-F238E27FC236}">
                    <a16:creationId xmlns:a16="http://schemas.microsoft.com/office/drawing/2014/main" id="{6745BD7D-0DBB-0F0A-67A3-563B0AD4E23E}"/>
                  </a:ext>
                </a:extLst>
              </p:cNvPr>
              <p:cNvPicPr>
                <a:picLocks noChangeArrowheads="1"/>
              </p:cNvPicPr>
              <p:nvPr/>
            </p:nvPicPr>
            <p:blipFill>
              <a:blip r:embed="rId40" cstate="print">
                <a:extLst>
                  <a:ext uri="{28A0092B-C50C-407E-A947-70E740481C1C}">
                    <a14:useLocalDpi xmlns:a14="http://schemas.microsoft.com/office/drawing/2010/main" val="0"/>
                  </a:ext>
                </a:extLst>
              </a:blip>
              <a:srcRect l="8648" r="8648"/>
              <a:stretch/>
            </p:blipFill>
            <p:spPr bwMode="auto">
              <a:xfrm>
                <a:off x="6389236" y="2642144"/>
                <a:ext cx="749808" cy="536430"/>
              </a:xfrm>
              <a:prstGeom prst="rect">
                <a:avLst/>
              </a:prstGeom>
              <a:noFill/>
              <a:extLst>
                <a:ext uri="{909E8E84-426E-40DD-AFC4-6F175D3DCCD1}">
                  <a14:hiddenFill xmlns:a14="http://schemas.microsoft.com/office/drawing/2010/main">
                    <a:solidFill>
                      <a:srgbClr val="FFFFFF"/>
                    </a:solidFill>
                  </a14:hiddenFill>
                </a:ext>
              </a:extLst>
            </p:spPr>
          </p:pic>
          <p:sp>
            <p:nvSpPr>
              <p:cNvPr id="136" name="object 24">
                <a:extLst>
                  <a:ext uri="{FF2B5EF4-FFF2-40B4-BE49-F238E27FC236}">
                    <a16:creationId xmlns:a16="http://schemas.microsoft.com/office/drawing/2014/main" id="{80E87E45-EA1B-704F-C340-DEF03BBE90D8}"/>
                  </a:ext>
                </a:extLst>
              </p:cNvPr>
              <p:cNvSpPr txBox="1"/>
              <p:nvPr/>
            </p:nvSpPr>
            <p:spPr>
              <a:xfrm>
                <a:off x="6318700" y="3156739"/>
                <a:ext cx="838580" cy="149400"/>
              </a:xfrm>
              <a:prstGeom prst="rect">
                <a:avLst/>
              </a:prstGeom>
              <a:ln w="9525">
                <a:noFill/>
              </a:ln>
            </p:spPr>
            <p:txBody>
              <a:bodyPr vert="horz" wrap="square" lIns="0" tIns="41275" rIns="0" bIns="0" rtlCol="0" anchor="ctr">
                <a:spAutoFit/>
              </a:bodyPr>
              <a:lstStyle/>
              <a:p>
                <a:pPr algn="ctr">
                  <a:lnSpc>
                    <a:spcPct val="100000"/>
                  </a:lnSpc>
                </a:pPr>
                <a:r>
                  <a:rPr lang="en-US" sz="700" b="1">
                    <a:latin typeface="Arial"/>
                    <a:cs typeface="Arial"/>
                  </a:rPr>
                  <a:t>Thùng bảo ôn 7.5m</a:t>
                </a:r>
                <a:endParaRPr lang="en-US" sz="700">
                  <a:latin typeface="Arial"/>
                  <a:cs typeface="Arial"/>
                </a:endParaRPr>
              </a:p>
            </p:txBody>
          </p:sp>
        </p:grpSp>
        <p:grpSp>
          <p:nvGrpSpPr>
            <p:cNvPr id="143" name="Group 142">
              <a:extLst>
                <a:ext uri="{FF2B5EF4-FFF2-40B4-BE49-F238E27FC236}">
                  <a16:creationId xmlns:a16="http://schemas.microsoft.com/office/drawing/2014/main" id="{4D0C8958-71B6-22E2-C5D4-272BEF04CFD2}"/>
                </a:ext>
              </a:extLst>
            </p:cNvPr>
            <p:cNvGrpSpPr/>
            <p:nvPr/>
          </p:nvGrpSpPr>
          <p:grpSpPr>
            <a:xfrm>
              <a:off x="7450586" y="2680905"/>
              <a:ext cx="838580" cy="647069"/>
              <a:chOff x="7162369" y="2663385"/>
              <a:chExt cx="838580" cy="647069"/>
            </a:xfrm>
          </p:grpSpPr>
          <p:pic>
            <p:nvPicPr>
              <p:cNvPr id="129" name="Picture 4">
                <a:extLst>
                  <a:ext uri="{FF2B5EF4-FFF2-40B4-BE49-F238E27FC236}">
                    <a16:creationId xmlns:a16="http://schemas.microsoft.com/office/drawing/2014/main" id="{999DA0B5-7588-8294-C974-99C6BF4F57CD}"/>
                  </a:ext>
                </a:extLst>
              </p:cNvPr>
              <p:cNvPicPr>
                <a:picLocks noChangeArrowheads="1"/>
              </p:cNvPicPr>
              <p:nvPr/>
            </p:nvPicPr>
            <p:blipFill rotWithShape="1">
              <a:blip r:embed="rId41" cstate="print">
                <a:extLst>
                  <a:ext uri="{28A0092B-C50C-407E-A947-70E740481C1C}">
                    <a14:useLocalDpi xmlns:a14="http://schemas.microsoft.com/office/drawing/2010/main" val="0"/>
                  </a:ext>
                </a:extLst>
              </a:blip>
              <a:srcRect l="7446" t="5763" r="7347" b="14806"/>
              <a:stretch>
                <a:fillRect/>
              </a:stretch>
            </p:blipFill>
            <p:spPr bwMode="auto">
              <a:xfrm>
                <a:off x="7225033" y="2663385"/>
                <a:ext cx="749808" cy="493776"/>
              </a:xfrm>
              <a:prstGeom prst="rect">
                <a:avLst/>
              </a:prstGeom>
              <a:noFill/>
              <a:extLst>
                <a:ext uri="{909E8E84-426E-40DD-AFC4-6F175D3DCCD1}">
                  <a14:hiddenFill xmlns:a14="http://schemas.microsoft.com/office/drawing/2010/main">
                    <a:solidFill>
                      <a:srgbClr val="FFFFFF"/>
                    </a:solidFill>
                  </a14:hiddenFill>
                </a:ext>
              </a:extLst>
            </p:spPr>
          </p:pic>
          <p:sp>
            <p:nvSpPr>
              <p:cNvPr id="137" name="object 24">
                <a:extLst>
                  <a:ext uri="{FF2B5EF4-FFF2-40B4-BE49-F238E27FC236}">
                    <a16:creationId xmlns:a16="http://schemas.microsoft.com/office/drawing/2014/main" id="{1FD57ECD-8073-325D-3FA9-A1C3FBC6165B}"/>
                  </a:ext>
                </a:extLst>
              </p:cNvPr>
              <p:cNvSpPr txBox="1"/>
              <p:nvPr/>
            </p:nvSpPr>
            <p:spPr>
              <a:xfrm>
                <a:off x="7162369" y="3161054"/>
                <a:ext cx="838580" cy="149400"/>
              </a:xfrm>
              <a:prstGeom prst="rect">
                <a:avLst/>
              </a:prstGeom>
              <a:ln w="9525">
                <a:noFill/>
              </a:ln>
            </p:spPr>
            <p:txBody>
              <a:bodyPr vert="horz" wrap="square" lIns="0" tIns="41275" rIns="0" bIns="0" rtlCol="0" anchor="ctr">
                <a:spAutoFit/>
              </a:bodyPr>
              <a:lstStyle/>
              <a:p>
                <a:pPr algn="ctr">
                  <a:lnSpc>
                    <a:spcPct val="100000"/>
                  </a:lnSpc>
                </a:pPr>
                <a:r>
                  <a:rPr lang="en-US" sz="700" b="1">
                    <a:latin typeface="Arial"/>
                    <a:cs typeface="Arial"/>
                  </a:rPr>
                  <a:t>Xe ép rác 14m</a:t>
                </a:r>
                <a:r>
                  <a:rPr lang="en-US" sz="700" b="1" baseline="30000">
                    <a:latin typeface="Arial"/>
                    <a:cs typeface="Arial"/>
                  </a:rPr>
                  <a:t>3</a:t>
                </a:r>
                <a:endParaRPr lang="en-US" sz="700" baseline="30000">
                  <a:latin typeface="Arial"/>
                  <a:cs typeface="Arial"/>
                </a:endParaRPr>
              </a:p>
            </p:txBody>
          </p:sp>
        </p:grpSp>
        <p:grpSp>
          <p:nvGrpSpPr>
            <p:cNvPr id="148" name="Group 147">
              <a:extLst>
                <a:ext uri="{FF2B5EF4-FFF2-40B4-BE49-F238E27FC236}">
                  <a16:creationId xmlns:a16="http://schemas.microsoft.com/office/drawing/2014/main" id="{5DD68DBB-B183-E7D7-E0D1-7164EED4FFD4}"/>
                </a:ext>
              </a:extLst>
            </p:cNvPr>
            <p:cNvGrpSpPr/>
            <p:nvPr/>
          </p:nvGrpSpPr>
          <p:grpSpPr>
            <a:xfrm>
              <a:off x="8600708" y="2679382"/>
              <a:ext cx="838580" cy="658748"/>
              <a:chOff x="8006038" y="2656022"/>
              <a:chExt cx="838580" cy="658748"/>
            </a:xfrm>
          </p:grpSpPr>
          <p:pic>
            <p:nvPicPr>
              <p:cNvPr id="125" name="Picture 6" descr="XE CHỮA CHÁY PKE 250">
                <a:extLst>
                  <a:ext uri="{FF2B5EF4-FFF2-40B4-BE49-F238E27FC236}">
                    <a16:creationId xmlns:a16="http://schemas.microsoft.com/office/drawing/2014/main" id="{497F70C3-C6FD-8C5E-6E26-52C3D77D6B99}"/>
                  </a:ext>
                </a:extLst>
              </p:cNvPr>
              <p:cNvPicPr>
                <a:picLocks noChangeArrowheads="1"/>
              </p:cNvPicPr>
              <p:nvPr/>
            </p:nvPicPr>
            <p:blipFill rotWithShape="1">
              <a:blip r:embed="rId42" cstate="print">
                <a:extLst>
                  <a:ext uri="{28A0092B-C50C-407E-A947-70E740481C1C}">
                    <a14:useLocalDpi xmlns:a14="http://schemas.microsoft.com/office/drawing/2010/main" val="0"/>
                  </a:ext>
                </a:extLst>
              </a:blip>
              <a:srcRect l="9692" t="11312" r="13881" b="11631"/>
              <a:stretch/>
            </p:blipFill>
            <p:spPr bwMode="auto">
              <a:xfrm>
                <a:off x="8060830" y="2656022"/>
                <a:ext cx="749808" cy="493776"/>
              </a:xfrm>
              <a:prstGeom prst="rect">
                <a:avLst/>
              </a:prstGeom>
              <a:noFill/>
              <a:extLst>
                <a:ext uri="{909E8E84-426E-40DD-AFC4-6F175D3DCCD1}">
                  <a14:hiddenFill xmlns:a14="http://schemas.microsoft.com/office/drawing/2010/main">
                    <a:solidFill>
                      <a:srgbClr val="FFFFFF"/>
                    </a:solidFill>
                  </a14:hiddenFill>
                </a:ext>
              </a:extLst>
            </p:spPr>
          </p:pic>
          <p:sp>
            <p:nvSpPr>
              <p:cNvPr id="138" name="object 24">
                <a:extLst>
                  <a:ext uri="{FF2B5EF4-FFF2-40B4-BE49-F238E27FC236}">
                    <a16:creationId xmlns:a16="http://schemas.microsoft.com/office/drawing/2014/main" id="{337B5889-476C-8398-D500-7C998F56DCEE}"/>
                  </a:ext>
                </a:extLst>
              </p:cNvPr>
              <p:cNvSpPr txBox="1"/>
              <p:nvPr/>
            </p:nvSpPr>
            <p:spPr>
              <a:xfrm>
                <a:off x="8006038" y="3165370"/>
                <a:ext cx="838580" cy="149400"/>
              </a:xfrm>
              <a:prstGeom prst="rect">
                <a:avLst/>
              </a:prstGeom>
              <a:ln w="9525">
                <a:noFill/>
              </a:ln>
            </p:spPr>
            <p:txBody>
              <a:bodyPr vert="horz" wrap="square" lIns="0" tIns="41275" rIns="0" bIns="0" rtlCol="0" anchor="ctr">
                <a:spAutoFit/>
              </a:bodyPr>
              <a:lstStyle/>
              <a:p>
                <a:pPr algn="ctr">
                  <a:lnSpc>
                    <a:spcPct val="100000"/>
                  </a:lnSpc>
                </a:pPr>
                <a:r>
                  <a:rPr lang="en-US" sz="700" b="1">
                    <a:latin typeface="Arial"/>
                    <a:cs typeface="Arial"/>
                  </a:rPr>
                  <a:t>PCCC 5.6T</a:t>
                </a:r>
                <a:endParaRPr lang="en-US" sz="700">
                  <a:latin typeface="Arial"/>
                  <a:cs typeface="Arial"/>
                </a:endParaRPr>
              </a:p>
            </p:txBody>
          </p:sp>
        </p:grpSp>
        <p:grpSp>
          <p:nvGrpSpPr>
            <p:cNvPr id="150" name="Group 149">
              <a:extLst>
                <a:ext uri="{FF2B5EF4-FFF2-40B4-BE49-F238E27FC236}">
                  <a16:creationId xmlns:a16="http://schemas.microsoft.com/office/drawing/2014/main" id="{17F94F18-242C-1043-C9D7-B1E8C9137233}"/>
                </a:ext>
              </a:extLst>
            </p:cNvPr>
            <p:cNvGrpSpPr/>
            <p:nvPr/>
          </p:nvGrpSpPr>
          <p:grpSpPr>
            <a:xfrm>
              <a:off x="9750830" y="2666179"/>
              <a:ext cx="838580" cy="670428"/>
              <a:chOff x="8849707" y="2648659"/>
              <a:chExt cx="838580" cy="670428"/>
            </a:xfrm>
          </p:grpSpPr>
          <p:pic>
            <p:nvPicPr>
              <p:cNvPr id="114" name="object 8">
                <a:extLst>
                  <a:ext uri="{FF2B5EF4-FFF2-40B4-BE49-F238E27FC236}">
                    <a16:creationId xmlns:a16="http://schemas.microsoft.com/office/drawing/2014/main" id="{5A7CB494-332D-7CA8-CE92-D8EFD617876D}"/>
                  </a:ext>
                </a:extLst>
              </p:cNvPr>
              <p:cNvPicPr>
                <a:picLocks/>
              </p:cNvPicPr>
              <p:nvPr/>
            </p:nvPicPr>
            <p:blipFill>
              <a:blip r:embed="rId43" cstate="print"/>
              <a:srcRect l="3283" t="11748" r="1133" b="11011"/>
              <a:stretch/>
            </p:blipFill>
            <p:spPr>
              <a:xfrm>
                <a:off x="8896627" y="2648659"/>
                <a:ext cx="749808" cy="493776"/>
              </a:xfrm>
              <a:prstGeom prst="rect">
                <a:avLst/>
              </a:prstGeom>
            </p:spPr>
          </p:pic>
          <p:sp>
            <p:nvSpPr>
              <p:cNvPr id="139" name="object 24">
                <a:extLst>
                  <a:ext uri="{FF2B5EF4-FFF2-40B4-BE49-F238E27FC236}">
                    <a16:creationId xmlns:a16="http://schemas.microsoft.com/office/drawing/2014/main" id="{BD1170A0-B086-7C45-F958-2517EA95DEB3}"/>
                  </a:ext>
                </a:extLst>
              </p:cNvPr>
              <p:cNvSpPr txBox="1"/>
              <p:nvPr/>
            </p:nvSpPr>
            <p:spPr>
              <a:xfrm>
                <a:off x="8849707" y="3169687"/>
                <a:ext cx="838580" cy="149400"/>
              </a:xfrm>
              <a:prstGeom prst="rect">
                <a:avLst/>
              </a:prstGeom>
              <a:ln w="9525">
                <a:noFill/>
              </a:ln>
            </p:spPr>
            <p:txBody>
              <a:bodyPr vert="horz" wrap="square" lIns="0" tIns="41275" rIns="0" bIns="0" rtlCol="0" anchor="ctr">
                <a:spAutoFit/>
              </a:bodyPr>
              <a:lstStyle/>
              <a:p>
                <a:pPr algn="ctr">
                  <a:lnSpc>
                    <a:spcPct val="100000"/>
                  </a:lnSpc>
                </a:pPr>
                <a:r>
                  <a:rPr lang="en-US" sz="700" b="1">
                    <a:latin typeface="Arial"/>
                    <a:cs typeface="Arial"/>
                  </a:rPr>
                  <a:t>Cẩu Tadano</a:t>
                </a:r>
                <a:endParaRPr lang="en-US" sz="700">
                  <a:latin typeface="Arial"/>
                  <a:cs typeface="Arial"/>
                </a:endParaRPr>
              </a:p>
            </p:txBody>
          </p:sp>
        </p:grpSp>
        <p:grpSp>
          <p:nvGrpSpPr>
            <p:cNvPr id="152" name="Group 151">
              <a:extLst>
                <a:ext uri="{FF2B5EF4-FFF2-40B4-BE49-F238E27FC236}">
                  <a16:creationId xmlns:a16="http://schemas.microsoft.com/office/drawing/2014/main" id="{A4D0AC4C-17BF-923A-749C-3DC2AA09A04B}"/>
                </a:ext>
              </a:extLst>
            </p:cNvPr>
            <p:cNvGrpSpPr/>
            <p:nvPr/>
          </p:nvGrpSpPr>
          <p:grpSpPr>
            <a:xfrm>
              <a:off x="10900953" y="2641296"/>
              <a:ext cx="838580" cy="682108"/>
              <a:chOff x="9693375" y="2641296"/>
              <a:chExt cx="838580" cy="682108"/>
            </a:xfrm>
          </p:grpSpPr>
          <p:pic>
            <p:nvPicPr>
              <p:cNvPr id="133" name="Picture 2" descr="XE CẨU 9 TẤN GIỎ NÂNG NGƯỜI PKE 250">
                <a:extLst>
                  <a:ext uri="{FF2B5EF4-FFF2-40B4-BE49-F238E27FC236}">
                    <a16:creationId xmlns:a16="http://schemas.microsoft.com/office/drawing/2014/main" id="{1FCE4B37-E2D9-EEB3-F257-CB9541549A1B}"/>
                  </a:ext>
                </a:extLst>
              </p:cNvPr>
              <p:cNvPicPr>
                <a:picLocks noChangeArrowheads="1"/>
              </p:cNvPicPr>
              <p:nvPr/>
            </p:nvPicPr>
            <p:blipFill rotWithShape="1">
              <a:blip r:embed="rId44" cstate="print">
                <a:extLst>
                  <a:ext uri="{28A0092B-C50C-407E-A947-70E740481C1C}">
                    <a14:useLocalDpi xmlns:a14="http://schemas.microsoft.com/office/drawing/2010/main" val="0"/>
                  </a:ext>
                </a:extLst>
              </a:blip>
              <a:srcRect t="15150" b="16637"/>
              <a:stretch/>
            </p:blipFill>
            <p:spPr bwMode="auto">
              <a:xfrm>
                <a:off x="9732425" y="2641296"/>
                <a:ext cx="749808" cy="493776"/>
              </a:xfrm>
              <a:prstGeom prst="rect">
                <a:avLst/>
              </a:prstGeom>
              <a:noFill/>
              <a:extLst>
                <a:ext uri="{909E8E84-426E-40DD-AFC4-6F175D3DCCD1}">
                  <a14:hiddenFill xmlns:a14="http://schemas.microsoft.com/office/drawing/2010/main">
                    <a:solidFill>
                      <a:srgbClr val="FFFFFF"/>
                    </a:solidFill>
                  </a14:hiddenFill>
                </a:ext>
              </a:extLst>
            </p:spPr>
          </p:pic>
          <p:sp>
            <p:nvSpPr>
              <p:cNvPr id="140" name="object 24">
                <a:extLst>
                  <a:ext uri="{FF2B5EF4-FFF2-40B4-BE49-F238E27FC236}">
                    <a16:creationId xmlns:a16="http://schemas.microsoft.com/office/drawing/2014/main" id="{543CDD49-622D-4680-7B9B-16BE3E3C55CF}"/>
                  </a:ext>
                </a:extLst>
              </p:cNvPr>
              <p:cNvSpPr txBox="1"/>
              <p:nvPr/>
            </p:nvSpPr>
            <p:spPr>
              <a:xfrm>
                <a:off x="9693375" y="3174004"/>
                <a:ext cx="838580" cy="149400"/>
              </a:xfrm>
              <a:prstGeom prst="rect">
                <a:avLst/>
              </a:prstGeom>
              <a:ln w="9525">
                <a:noFill/>
              </a:ln>
            </p:spPr>
            <p:txBody>
              <a:bodyPr vert="horz" wrap="square" lIns="0" tIns="41275" rIns="0" bIns="0" rtlCol="0" anchor="ctr">
                <a:spAutoFit/>
              </a:bodyPr>
              <a:lstStyle/>
              <a:p>
                <a:pPr algn="ctr">
                  <a:lnSpc>
                    <a:spcPct val="100000"/>
                  </a:lnSpc>
                </a:pPr>
                <a:r>
                  <a:rPr lang="en-US" sz="700" b="1">
                    <a:latin typeface="Arial"/>
                    <a:cs typeface="Arial"/>
                  </a:rPr>
                  <a:t>Cẩu Unic</a:t>
                </a:r>
                <a:endParaRPr lang="en-US" sz="700">
                  <a:latin typeface="Arial"/>
                  <a:cs typeface="Arial"/>
                </a:endParaRPr>
              </a:p>
            </p:txBody>
          </p:sp>
        </p:grpSp>
        <p:grpSp>
          <p:nvGrpSpPr>
            <p:cNvPr id="154" name="Group 153">
              <a:extLst>
                <a:ext uri="{FF2B5EF4-FFF2-40B4-BE49-F238E27FC236}">
                  <a16:creationId xmlns:a16="http://schemas.microsoft.com/office/drawing/2014/main" id="{03A19D10-31EA-C341-C497-5F169821D4D9}"/>
                </a:ext>
              </a:extLst>
            </p:cNvPr>
            <p:cNvGrpSpPr/>
            <p:nvPr/>
          </p:nvGrpSpPr>
          <p:grpSpPr>
            <a:xfrm>
              <a:off x="6284927" y="3367488"/>
              <a:ext cx="863425" cy="682689"/>
              <a:chOff x="6284927" y="3367488"/>
              <a:chExt cx="863425" cy="682689"/>
            </a:xfrm>
          </p:grpSpPr>
          <p:pic>
            <p:nvPicPr>
              <p:cNvPr id="142" name="Picture 141">
                <a:extLst>
                  <a:ext uri="{FF2B5EF4-FFF2-40B4-BE49-F238E27FC236}">
                    <a16:creationId xmlns:a16="http://schemas.microsoft.com/office/drawing/2014/main" id="{F6A95B20-26D0-4236-3898-162ADD7CD31F}"/>
                  </a:ext>
                </a:extLst>
              </p:cNvPr>
              <p:cNvPicPr>
                <a:picLocks/>
              </p:cNvPicPr>
              <p:nvPr/>
            </p:nvPicPr>
            <p:blipFill>
              <a:blip r:embed="rId45" cstate="print">
                <a:extLst>
                  <a:ext uri="{28A0092B-C50C-407E-A947-70E740481C1C}">
                    <a14:useLocalDpi xmlns:a14="http://schemas.microsoft.com/office/drawing/2010/main" val="0"/>
                  </a:ext>
                </a:extLst>
              </a:blip>
              <a:srcRect l="4373" t="10334" b="14516"/>
              <a:stretch/>
            </p:blipFill>
            <p:spPr>
              <a:xfrm>
                <a:off x="6398544" y="3367488"/>
                <a:ext cx="749808" cy="493776"/>
              </a:xfrm>
              <a:prstGeom prst="rect">
                <a:avLst/>
              </a:prstGeom>
            </p:spPr>
          </p:pic>
          <p:sp>
            <p:nvSpPr>
              <p:cNvPr id="145" name="object 24">
                <a:extLst>
                  <a:ext uri="{FF2B5EF4-FFF2-40B4-BE49-F238E27FC236}">
                    <a16:creationId xmlns:a16="http://schemas.microsoft.com/office/drawing/2014/main" id="{4015C5A0-4D3F-33FA-F308-DC638830A8EB}"/>
                  </a:ext>
                </a:extLst>
              </p:cNvPr>
              <p:cNvSpPr txBox="1"/>
              <p:nvPr/>
            </p:nvSpPr>
            <p:spPr>
              <a:xfrm>
                <a:off x="6284927" y="3900777"/>
                <a:ext cx="838580" cy="149400"/>
              </a:xfrm>
              <a:prstGeom prst="rect">
                <a:avLst/>
              </a:prstGeom>
              <a:ln w="9525">
                <a:noFill/>
              </a:ln>
            </p:spPr>
            <p:txBody>
              <a:bodyPr vert="horz" wrap="square" lIns="0" tIns="41275" rIns="0" bIns="0" rtlCol="0" anchor="ctr">
                <a:spAutoFit/>
              </a:bodyPr>
              <a:lstStyle/>
              <a:p>
                <a:pPr algn="ctr">
                  <a:lnSpc>
                    <a:spcPct val="100000"/>
                  </a:lnSpc>
                </a:pPr>
                <a:r>
                  <a:rPr lang="en-US" sz="700" b="1">
                    <a:latin typeface="Arial"/>
                    <a:cs typeface="Arial"/>
                  </a:rPr>
                  <a:t>Cẩu Soosan </a:t>
                </a:r>
                <a:endParaRPr lang="en-US" sz="700">
                  <a:latin typeface="Arial"/>
                  <a:cs typeface="Arial"/>
                </a:endParaRPr>
              </a:p>
            </p:txBody>
          </p:sp>
        </p:grpSp>
        <p:grpSp>
          <p:nvGrpSpPr>
            <p:cNvPr id="161" name="Group 160">
              <a:extLst>
                <a:ext uri="{FF2B5EF4-FFF2-40B4-BE49-F238E27FC236}">
                  <a16:creationId xmlns:a16="http://schemas.microsoft.com/office/drawing/2014/main" id="{F36FE35B-C746-6E67-F721-B5A364D31C7E}"/>
                </a:ext>
              </a:extLst>
            </p:cNvPr>
            <p:cNvGrpSpPr/>
            <p:nvPr/>
          </p:nvGrpSpPr>
          <p:grpSpPr>
            <a:xfrm>
              <a:off x="7453432" y="3349745"/>
              <a:ext cx="838580" cy="674919"/>
              <a:chOff x="7128596" y="3379575"/>
              <a:chExt cx="838580" cy="674919"/>
            </a:xfrm>
          </p:grpSpPr>
          <p:pic>
            <p:nvPicPr>
              <p:cNvPr id="144" name="Picture 2">
                <a:extLst>
                  <a:ext uri="{FF2B5EF4-FFF2-40B4-BE49-F238E27FC236}">
                    <a16:creationId xmlns:a16="http://schemas.microsoft.com/office/drawing/2014/main" id="{9CD0444F-D219-0C85-7728-977F6F67508B}"/>
                  </a:ext>
                </a:extLst>
              </p:cNvPr>
              <p:cNvPicPr>
                <a:picLocks noChangeArrowheads="1"/>
              </p:cNvPicPr>
              <p:nvPr/>
            </p:nvPicPr>
            <p:blipFill>
              <a:blip r:embed="rId46" cstate="print">
                <a:extLst>
                  <a:ext uri="{28A0092B-C50C-407E-A947-70E740481C1C}">
                    <a14:useLocalDpi xmlns:a14="http://schemas.microsoft.com/office/drawing/2010/main" val="0"/>
                  </a:ext>
                </a:extLst>
              </a:blip>
              <a:srcRect l="1772" r="1772"/>
              <a:stretch/>
            </p:blipFill>
            <p:spPr bwMode="auto">
              <a:xfrm>
                <a:off x="7204134" y="3379575"/>
                <a:ext cx="749808" cy="493776"/>
              </a:xfrm>
              <a:prstGeom prst="rect">
                <a:avLst/>
              </a:prstGeom>
              <a:noFill/>
              <a:extLst>
                <a:ext uri="{909E8E84-426E-40DD-AFC4-6F175D3DCCD1}">
                  <a14:hiddenFill xmlns:a14="http://schemas.microsoft.com/office/drawing/2010/main">
                    <a:solidFill>
                      <a:srgbClr val="FFFFFF"/>
                    </a:solidFill>
                  </a14:hiddenFill>
                </a:ext>
              </a:extLst>
            </p:spPr>
          </p:pic>
          <p:sp>
            <p:nvSpPr>
              <p:cNvPr id="146" name="object 24">
                <a:extLst>
                  <a:ext uri="{FF2B5EF4-FFF2-40B4-BE49-F238E27FC236}">
                    <a16:creationId xmlns:a16="http://schemas.microsoft.com/office/drawing/2014/main" id="{6641E404-15E7-E41E-9633-5340A35D2BC4}"/>
                  </a:ext>
                </a:extLst>
              </p:cNvPr>
              <p:cNvSpPr txBox="1"/>
              <p:nvPr/>
            </p:nvSpPr>
            <p:spPr>
              <a:xfrm>
                <a:off x="7128596" y="3905094"/>
                <a:ext cx="838580" cy="149400"/>
              </a:xfrm>
              <a:prstGeom prst="rect">
                <a:avLst/>
              </a:prstGeom>
              <a:ln w="9525">
                <a:noFill/>
              </a:ln>
            </p:spPr>
            <p:txBody>
              <a:bodyPr vert="horz" wrap="square" lIns="0" tIns="41275" rIns="0" bIns="0" rtlCol="0" anchor="ctr">
                <a:spAutoFit/>
              </a:bodyPr>
              <a:lstStyle/>
              <a:p>
                <a:pPr algn="ctr">
                  <a:lnSpc>
                    <a:spcPct val="100000"/>
                  </a:lnSpc>
                </a:pPr>
                <a:r>
                  <a:rPr lang="nl-NL" sz="700" b="1">
                    <a:latin typeface="Arial"/>
                    <a:cs typeface="Arial"/>
                  </a:rPr>
                  <a:t>Xe Ben 8,5 Tấn 7m</a:t>
                </a:r>
                <a:r>
                  <a:rPr lang="nl-NL" sz="700" b="1" baseline="30000">
                    <a:latin typeface="Arial"/>
                    <a:cs typeface="Arial"/>
                  </a:rPr>
                  <a:t>3</a:t>
                </a:r>
                <a:endParaRPr lang="nl-NL" sz="700" baseline="30000">
                  <a:latin typeface="Arial"/>
                  <a:cs typeface="Arial"/>
                </a:endParaRPr>
              </a:p>
            </p:txBody>
          </p:sp>
        </p:grpSp>
        <p:sp>
          <p:nvSpPr>
            <p:cNvPr id="147" name="Rectangle: Rounded Corners 146">
              <a:extLst>
                <a:ext uri="{FF2B5EF4-FFF2-40B4-BE49-F238E27FC236}">
                  <a16:creationId xmlns:a16="http://schemas.microsoft.com/office/drawing/2014/main" id="{9D163869-58DE-FAFB-D499-7586F87B4375}"/>
                </a:ext>
              </a:extLst>
            </p:cNvPr>
            <p:cNvSpPr/>
            <p:nvPr/>
          </p:nvSpPr>
          <p:spPr>
            <a:xfrm>
              <a:off x="6265152" y="4131469"/>
              <a:ext cx="863001" cy="142036"/>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b="1">
                  <a:solidFill>
                    <a:srgbClr val="C00000"/>
                  </a:solidFill>
                  <a:latin typeface="Arial" panose="020B0604020202020204" pitchFamily="34" charset="0"/>
                  <a:cs typeface="Arial" panose="020B0604020202020204" pitchFamily="34" charset="0"/>
                </a:rPr>
                <a:t>4x2 LKE 210</a:t>
              </a:r>
            </a:p>
          </p:txBody>
        </p:sp>
        <p:grpSp>
          <p:nvGrpSpPr>
            <p:cNvPr id="165" name="Group 164">
              <a:extLst>
                <a:ext uri="{FF2B5EF4-FFF2-40B4-BE49-F238E27FC236}">
                  <a16:creationId xmlns:a16="http://schemas.microsoft.com/office/drawing/2014/main" id="{11699200-A32A-9C51-2008-35B991AAF0E8}"/>
                </a:ext>
              </a:extLst>
            </p:cNvPr>
            <p:cNvGrpSpPr/>
            <p:nvPr/>
          </p:nvGrpSpPr>
          <p:grpSpPr>
            <a:xfrm>
              <a:off x="6300464" y="4282026"/>
              <a:ext cx="838580" cy="636858"/>
              <a:chOff x="6300464" y="4282026"/>
              <a:chExt cx="838580" cy="636858"/>
            </a:xfrm>
          </p:grpSpPr>
          <p:pic>
            <p:nvPicPr>
              <p:cNvPr id="149" name="object 5">
                <a:extLst>
                  <a:ext uri="{FF2B5EF4-FFF2-40B4-BE49-F238E27FC236}">
                    <a16:creationId xmlns:a16="http://schemas.microsoft.com/office/drawing/2014/main" id="{DABD8AD3-97C4-6BC7-06AE-91D4856DB37C}"/>
                  </a:ext>
                </a:extLst>
              </p:cNvPr>
              <p:cNvPicPr>
                <a:picLocks/>
              </p:cNvPicPr>
              <p:nvPr/>
            </p:nvPicPr>
            <p:blipFill>
              <a:blip r:embed="rId47" cstate="print"/>
              <a:srcRect l="11676" r="7198" b="9757"/>
              <a:stretch/>
            </p:blipFill>
            <p:spPr>
              <a:xfrm>
                <a:off x="6389236" y="4282026"/>
                <a:ext cx="749808" cy="493776"/>
              </a:xfrm>
              <a:prstGeom prst="rect">
                <a:avLst/>
              </a:prstGeom>
            </p:spPr>
          </p:pic>
          <p:sp>
            <p:nvSpPr>
              <p:cNvPr id="156" name="object 24">
                <a:extLst>
                  <a:ext uri="{FF2B5EF4-FFF2-40B4-BE49-F238E27FC236}">
                    <a16:creationId xmlns:a16="http://schemas.microsoft.com/office/drawing/2014/main" id="{155790A1-B59E-59CB-C602-72E7A4D58D83}"/>
                  </a:ext>
                </a:extLst>
              </p:cNvPr>
              <p:cNvSpPr txBox="1"/>
              <p:nvPr/>
            </p:nvSpPr>
            <p:spPr>
              <a:xfrm>
                <a:off x="6300464" y="4769484"/>
                <a:ext cx="838580"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LKE 210</a:t>
                </a:r>
                <a:endParaRPr lang="en-US" sz="700">
                  <a:latin typeface="Arial"/>
                  <a:cs typeface="Arial"/>
                </a:endParaRPr>
              </a:p>
            </p:txBody>
          </p:sp>
        </p:grpSp>
        <p:grpSp>
          <p:nvGrpSpPr>
            <p:cNvPr id="167" name="Group 166">
              <a:extLst>
                <a:ext uri="{FF2B5EF4-FFF2-40B4-BE49-F238E27FC236}">
                  <a16:creationId xmlns:a16="http://schemas.microsoft.com/office/drawing/2014/main" id="{68C718A2-63BE-AFDC-9ADD-BD8B5B2C76D9}"/>
                </a:ext>
              </a:extLst>
            </p:cNvPr>
            <p:cNvGrpSpPr/>
            <p:nvPr/>
          </p:nvGrpSpPr>
          <p:grpSpPr>
            <a:xfrm>
              <a:off x="7305848" y="4244933"/>
              <a:ext cx="1214542" cy="644035"/>
              <a:chOff x="7208800" y="4270459"/>
              <a:chExt cx="1214542" cy="644035"/>
            </a:xfrm>
          </p:grpSpPr>
          <p:pic>
            <p:nvPicPr>
              <p:cNvPr id="151" name="object 11">
                <a:extLst>
                  <a:ext uri="{FF2B5EF4-FFF2-40B4-BE49-F238E27FC236}">
                    <a16:creationId xmlns:a16="http://schemas.microsoft.com/office/drawing/2014/main" id="{F40F8498-3A65-DC85-0FCB-92882345B76F}"/>
                  </a:ext>
                </a:extLst>
              </p:cNvPr>
              <p:cNvPicPr>
                <a:picLocks/>
              </p:cNvPicPr>
              <p:nvPr/>
            </p:nvPicPr>
            <p:blipFill>
              <a:blip r:embed="rId48" cstate="print"/>
              <a:srcRect l="6935" t="12883" r="10332" b="19420"/>
              <a:stretch/>
            </p:blipFill>
            <p:spPr>
              <a:xfrm>
                <a:off x="7480422" y="4270459"/>
                <a:ext cx="749808" cy="493776"/>
              </a:xfrm>
              <a:prstGeom prst="rect">
                <a:avLst/>
              </a:prstGeom>
            </p:spPr>
          </p:pic>
          <p:sp>
            <p:nvSpPr>
              <p:cNvPr id="157" name="object 24">
                <a:extLst>
                  <a:ext uri="{FF2B5EF4-FFF2-40B4-BE49-F238E27FC236}">
                    <a16:creationId xmlns:a16="http://schemas.microsoft.com/office/drawing/2014/main" id="{C9F87CF2-EC91-E641-50D8-FBC034189AE7}"/>
                  </a:ext>
                </a:extLst>
              </p:cNvPr>
              <p:cNvSpPr txBox="1"/>
              <p:nvPr/>
            </p:nvSpPr>
            <p:spPr>
              <a:xfrm>
                <a:off x="7208800" y="4765094"/>
                <a:ext cx="1214542"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TMB 8m6 Tải 8T/ 8m1 Tải 9T</a:t>
                </a:r>
                <a:endParaRPr lang="en-US" sz="700">
                  <a:latin typeface="Arial"/>
                  <a:cs typeface="Arial"/>
                </a:endParaRPr>
              </a:p>
            </p:txBody>
          </p:sp>
        </p:grpSp>
        <p:grpSp>
          <p:nvGrpSpPr>
            <p:cNvPr id="173" name="Group 172">
              <a:extLst>
                <a:ext uri="{FF2B5EF4-FFF2-40B4-BE49-F238E27FC236}">
                  <a16:creationId xmlns:a16="http://schemas.microsoft.com/office/drawing/2014/main" id="{3BF2C178-76D4-95B1-BC54-58E7BEEE69DC}"/>
                </a:ext>
              </a:extLst>
            </p:cNvPr>
            <p:cNvGrpSpPr/>
            <p:nvPr/>
          </p:nvGrpSpPr>
          <p:grpSpPr>
            <a:xfrm>
              <a:off x="8687194" y="4259393"/>
              <a:ext cx="838580" cy="652209"/>
              <a:chOff x="8562271" y="4267540"/>
              <a:chExt cx="838580" cy="652209"/>
            </a:xfrm>
          </p:grpSpPr>
          <p:pic>
            <p:nvPicPr>
              <p:cNvPr id="153" name="object 14">
                <a:extLst>
                  <a:ext uri="{FF2B5EF4-FFF2-40B4-BE49-F238E27FC236}">
                    <a16:creationId xmlns:a16="http://schemas.microsoft.com/office/drawing/2014/main" id="{3717C7C9-2FA0-F782-5094-3C999986579E}"/>
                  </a:ext>
                </a:extLst>
              </p:cNvPr>
              <p:cNvPicPr>
                <a:picLocks/>
              </p:cNvPicPr>
              <p:nvPr/>
            </p:nvPicPr>
            <p:blipFill>
              <a:blip r:embed="rId49" cstate="print"/>
              <a:srcRect l="623" t="6747" r="5621" b="12479"/>
              <a:stretch/>
            </p:blipFill>
            <p:spPr>
              <a:xfrm>
                <a:off x="8571608" y="4267540"/>
                <a:ext cx="749808" cy="493776"/>
              </a:xfrm>
              <a:prstGeom prst="rect">
                <a:avLst/>
              </a:prstGeom>
            </p:spPr>
          </p:pic>
          <p:sp>
            <p:nvSpPr>
              <p:cNvPr id="158" name="object 24">
                <a:extLst>
                  <a:ext uri="{FF2B5EF4-FFF2-40B4-BE49-F238E27FC236}">
                    <a16:creationId xmlns:a16="http://schemas.microsoft.com/office/drawing/2014/main" id="{66A517AE-80D7-35A1-C5A7-7E88540B7191}"/>
                  </a:ext>
                </a:extLst>
              </p:cNvPr>
              <p:cNvSpPr txBox="1"/>
              <p:nvPr/>
            </p:nvSpPr>
            <p:spPr>
              <a:xfrm>
                <a:off x="8562271" y="4770349"/>
                <a:ext cx="838580"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Xe Ben LKE 210</a:t>
                </a:r>
                <a:endParaRPr lang="en-US" sz="700">
                  <a:latin typeface="Arial"/>
                  <a:cs typeface="Arial"/>
                </a:endParaRPr>
              </a:p>
            </p:txBody>
          </p:sp>
        </p:grpSp>
        <p:grpSp>
          <p:nvGrpSpPr>
            <p:cNvPr id="174" name="Group 173">
              <a:extLst>
                <a:ext uri="{FF2B5EF4-FFF2-40B4-BE49-F238E27FC236}">
                  <a16:creationId xmlns:a16="http://schemas.microsoft.com/office/drawing/2014/main" id="{C459A261-6D07-7DA7-EB6B-1B17352179ED}"/>
                </a:ext>
              </a:extLst>
            </p:cNvPr>
            <p:cNvGrpSpPr/>
            <p:nvPr/>
          </p:nvGrpSpPr>
          <p:grpSpPr>
            <a:xfrm>
              <a:off x="9692579" y="4222301"/>
              <a:ext cx="872822" cy="652207"/>
              <a:chOff x="9539780" y="4257032"/>
              <a:chExt cx="872822" cy="652207"/>
            </a:xfrm>
          </p:grpSpPr>
          <p:pic>
            <p:nvPicPr>
              <p:cNvPr id="155" name="Picture 4" descr="XE SỬA CHỮA ĐIỆN LỰC LKE 210">
                <a:extLst>
                  <a:ext uri="{FF2B5EF4-FFF2-40B4-BE49-F238E27FC236}">
                    <a16:creationId xmlns:a16="http://schemas.microsoft.com/office/drawing/2014/main" id="{54A54B36-DA43-3C31-2425-BEE832A3111B}"/>
                  </a:ext>
                </a:extLst>
              </p:cNvPr>
              <p:cNvPicPr>
                <a:picLocks noChangeArrowheads="1"/>
              </p:cNvPicPr>
              <p:nvPr/>
            </p:nvPicPr>
            <p:blipFill rotWithShape="1">
              <a:blip r:embed="rId50" cstate="print">
                <a:extLst>
                  <a:ext uri="{28A0092B-C50C-407E-A947-70E740481C1C}">
                    <a14:useLocalDpi xmlns:a14="http://schemas.microsoft.com/office/drawing/2010/main" val="0"/>
                  </a:ext>
                </a:extLst>
              </a:blip>
              <a:srcRect l="6244" t="2256"/>
              <a:stretch/>
            </p:blipFill>
            <p:spPr bwMode="auto">
              <a:xfrm>
                <a:off x="9662794" y="4257032"/>
                <a:ext cx="749808" cy="493776"/>
              </a:xfrm>
              <a:prstGeom prst="rect">
                <a:avLst/>
              </a:prstGeom>
              <a:noFill/>
              <a:extLst>
                <a:ext uri="{909E8E84-426E-40DD-AFC4-6F175D3DCCD1}">
                  <a14:hiddenFill xmlns:a14="http://schemas.microsoft.com/office/drawing/2010/main">
                    <a:solidFill>
                      <a:srgbClr val="FFFFFF"/>
                    </a:solidFill>
                  </a14:hiddenFill>
                </a:ext>
              </a:extLst>
            </p:spPr>
          </p:pic>
          <p:sp>
            <p:nvSpPr>
              <p:cNvPr id="159" name="object 24">
                <a:extLst>
                  <a:ext uri="{FF2B5EF4-FFF2-40B4-BE49-F238E27FC236}">
                    <a16:creationId xmlns:a16="http://schemas.microsoft.com/office/drawing/2014/main" id="{C35949E4-45D3-6FFF-CD5B-B469ECE28CF4}"/>
                  </a:ext>
                </a:extLst>
              </p:cNvPr>
              <p:cNvSpPr txBox="1"/>
              <p:nvPr/>
            </p:nvSpPr>
            <p:spPr>
              <a:xfrm>
                <a:off x="9539780" y="4759839"/>
                <a:ext cx="838580"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Sửa chữa điện</a:t>
                </a:r>
                <a:endParaRPr lang="en-US" sz="700">
                  <a:latin typeface="Arial"/>
                  <a:cs typeface="Arial"/>
                </a:endParaRPr>
              </a:p>
            </p:txBody>
          </p:sp>
        </p:grpSp>
        <p:sp>
          <p:nvSpPr>
            <p:cNvPr id="160" name="Rectangle: Rounded Corners 159">
              <a:extLst>
                <a:ext uri="{FF2B5EF4-FFF2-40B4-BE49-F238E27FC236}">
                  <a16:creationId xmlns:a16="http://schemas.microsoft.com/office/drawing/2014/main" id="{BF2D671A-363F-EA6E-B28B-1EB95177AAE8}"/>
                </a:ext>
              </a:extLst>
            </p:cNvPr>
            <p:cNvSpPr/>
            <p:nvPr/>
          </p:nvSpPr>
          <p:spPr>
            <a:xfrm>
              <a:off x="6277884" y="4997023"/>
              <a:ext cx="863001" cy="142036"/>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b="1">
                  <a:solidFill>
                    <a:srgbClr val="C00000"/>
                  </a:solidFill>
                  <a:latin typeface="Arial" panose="020B0604020202020204" pitchFamily="34" charset="0"/>
                  <a:cs typeface="Arial" panose="020B0604020202020204" pitchFamily="34" charset="0"/>
                </a:rPr>
                <a:t>4x2 MKE 210</a:t>
              </a:r>
            </a:p>
          </p:txBody>
        </p:sp>
        <p:grpSp>
          <p:nvGrpSpPr>
            <p:cNvPr id="175" name="Group 174">
              <a:extLst>
                <a:ext uri="{FF2B5EF4-FFF2-40B4-BE49-F238E27FC236}">
                  <a16:creationId xmlns:a16="http://schemas.microsoft.com/office/drawing/2014/main" id="{BB793B88-8350-4315-62F4-DFA34456EFBB}"/>
                </a:ext>
              </a:extLst>
            </p:cNvPr>
            <p:cNvGrpSpPr/>
            <p:nvPr/>
          </p:nvGrpSpPr>
          <p:grpSpPr>
            <a:xfrm>
              <a:off x="6284927" y="5218113"/>
              <a:ext cx="998607" cy="627410"/>
              <a:chOff x="6284927" y="5204397"/>
              <a:chExt cx="998607" cy="627410"/>
            </a:xfrm>
          </p:grpSpPr>
          <p:pic>
            <p:nvPicPr>
              <p:cNvPr id="164" name="Picture 163" descr="A white truck with a black background&#10;&#10;AI-generated content may be incorrect.">
                <a:extLst>
                  <a:ext uri="{FF2B5EF4-FFF2-40B4-BE49-F238E27FC236}">
                    <a16:creationId xmlns:a16="http://schemas.microsoft.com/office/drawing/2014/main" id="{D5885AF2-9CD9-68C1-05BD-4D3E0765BEC3}"/>
                  </a:ext>
                </a:extLst>
              </p:cNvPr>
              <p:cNvPicPr>
                <a:picLocks/>
              </p:cNvPicPr>
              <p:nvPr/>
            </p:nvPicPr>
            <p:blipFill>
              <a:blip r:embed="rId51" cstate="print">
                <a:extLst>
                  <a:ext uri="{28A0092B-C50C-407E-A947-70E740481C1C}">
                    <a14:useLocalDpi xmlns:a14="http://schemas.microsoft.com/office/drawing/2010/main" val="0"/>
                  </a:ext>
                </a:extLst>
              </a:blip>
              <a:srcRect l="6607" t="13249" r="2687" b="18710"/>
              <a:stretch/>
            </p:blipFill>
            <p:spPr>
              <a:xfrm>
                <a:off x="6398544" y="5204397"/>
                <a:ext cx="884990" cy="493776"/>
              </a:xfrm>
              <a:prstGeom prst="rect">
                <a:avLst/>
              </a:prstGeom>
            </p:spPr>
          </p:pic>
          <p:sp>
            <p:nvSpPr>
              <p:cNvPr id="169" name="object 24">
                <a:extLst>
                  <a:ext uri="{FF2B5EF4-FFF2-40B4-BE49-F238E27FC236}">
                    <a16:creationId xmlns:a16="http://schemas.microsoft.com/office/drawing/2014/main" id="{33CCA95B-A87D-EAC5-75EA-E83D3302430F}"/>
                  </a:ext>
                </a:extLst>
              </p:cNvPr>
              <p:cNvSpPr txBox="1"/>
              <p:nvPr/>
            </p:nvSpPr>
            <p:spPr>
              <a:xfrm>
                <a:off x="6284927" y="5682407"/>
                <a:ext cx="838580" cy="149400"/>
              </a:xfrm>
              <a:prstGeom prst="rect">
                <a:avLst/>
              </a:prstGeom>
              <a:ln w="9525">
                <a:noFill/>
              </a:ln>
            </p:spPr>
            <p:txBody>
              <a:bodyPr vert="horz" wrap="square" lIns="0" tIns="41275" rIns="0" bIns="0" rtlCol="0" anchor="ctr">
                <a:spAutoFit/>
              </a:bodyPr>
              <a:lstStyle/>
              <a:p>
                <a:pPr algn="ctr">
                  <a:spcBef>
                    <a:spcPts val="320"/>
                  </a:spcBef>
                </a:pPr>
                <a:r>
                  <a:rPr lang="en-US" sz="700" b="1">
                    <a:latin typeface="Arial"/>
                    <a:cs typeface="Arial"/>
                  </a:rPr>
                  <a:t>MKE 210</a:t>
                </a:r>
                <a:endParaRPr lang="en-US" sz="700">
                  <a:latin typeface="Arial"/>
                  <a:cs typeface="Arial"/>
                </a:endParaRPr>
              </a:p>
            </p:txBody>
          </p:sp>
        </p:grpSp>
        <p:grpSp>
          <p:nvGrpSpPr>
            <p:cNvPr id="176" name="Group 175">
              <a:extLst>
                <a:ext uri="{FF2B5EF4-FFF2-40B4-BE49-F238E27FC236}">
                  <a16:creationId xmlns:a16="http://schemas.microsoft.com/office/drawing/2014/main" id="{408B4905-7B99-EE69-88A9-3333E45AB932}"/>
                </a:ext>
              </a:extLst>
            </p:cNvPr>
            <p:cNvGrpSpPr/>
            <p:nvPr/>
          </p:nvGrpSpPr>
          <p:grpSpPr>
            <a:xfrm>
              <a:off x="7283019" y="5187475"/>
              <a:ext cx="1214542" cy="654842"/>
              <a:chOff x="7183069" y="5187475"/>
              <a:chExt cx="1214542" cy="654842"/>
            </a:xfrm>
          </p:grpSpPr>
          <p:pic>
            <p:nvPicPr>
              <p:cNvPr id="168" name="Picture 167">
                <a:extLst>
                  <a:ext uri="{FF2B5EF4-FFF2-40B4-BE49-F238E27FC236}">
                    <a16:creationId xmlns:a16="http://schemas.microsoft.com/office/drawing/2014/main" id="{92F23D3A-F0E4-02D3-7A51-46634C6EAFE4}"/>
                  </a:ext>
                </a:extLst>
              </p:cNvPr>
              <p:cNvPicPr>
                <a:picLocks/>
              </p:cNvPicPr>
              <p:nvPr/>
            </p:nvPicPr>
            <p:blipFill>
              <a:blip r:embed="rId52" cstate="print">
                <a:extLst>
                  <a:ext uri="{28A0092B-C50C-407E-A947-70E740481C1C}">
                    <a14:useLocalDpi xmlns:a14="http://schemas.microsoft.com/office/drawing/2010/main" val="0"/>
                  </a:ext>
                </a:extLst>
              </a:blip>
              <a:srcRect/>
              <a:stretch/>
            </p:blipFill>
            <p:spPr>
              <a:xfrm>
                <a:off x="7406378" y="5187475"/>
                <a:ext cx="749808" cy="493776"/>
              </a:xfrm>
              <a:prstGeom prst="rect">
                <a:avLst/>
              </a:prstGeom>
            </p:spPr>
          </p:pic>
          <p:sp>
            <p:nvSpPr>
              <p:cNvPr id="170" name="object 24">
                <a:extLst>
                  <a:ext uri="{FF2B5EF4-FFF2-40B4-BE49-F238E27FC236}">
                    <a16:creationId xmlns:a16="http://schemas.microsoft.com/office/drawing/2014/main" id="{570E90E8-F802-7456-9D5C-AADA68FE838E}"/>
                  </a:ext>
                </a:extLst>
              </p:cNvPr>
              <p:cNvSpPr txBox="1"/>
              <p:nvPr/>
            </p:nvSpPr>
            <p:spPr>
              <a:xfrm>
                <a:off x="7183069" y="5692917"/>
                <a:ext cx="1214542" cy="149400"/>
              </a:xfrm>
              <a:prstGeom prst="rect">
                <a:avLst/>
              </a:prstGeom>
              <a:ln w="9525">
                <a:noFill/>
              </a:ln>
            </p:spPr>
            <p:txBody>
              <a:bodyPr vert="horz" wrap="square" lIns="0" tIns="41275" rIns="0" bIns="0" rtlCol="0" anchor="ctr">
                <a:spAutoFit/>
              </a:bodyPr>
              <a:lstStyle/>
              <a:p>
                <a:pPr algn="ctr">
                  <a:spcBef>
                    <a:spcPts val="320"/>
                  </a:spcBef>
                </a:pPr>
                <a:r>
                  <a:rPr lang="en-US" sz="700" b="1">
                    <a:latin typeface="Arial"/>
                    <a:cs typeface="Arial"/>
                  </a:rPr>
                  <a:t>Xe Ben MKE 210</a:t>
                </a:r>
                <a:endParaRPr lang="en-US" sz="700">
                  <a:latin typeface="Arial"/>
                  <a:cs typeface="Arial"/>
                </a:endParaRPr>
              </a:p>
            </p:txBody>
          </p:sp>
        </p:grpSp>
        <p:grpSp>
          <p:nvGrpSpPr>
            <p:cNvPr id="177" name="Group 176">
              <a:extLst>
                <a:ext uri="{FF2B5EF4-FFF2-40B4-BE49-F238E27FC236}">
                  <a16:creationId xmlns:a16="http://schemas.microsoft.com/office/drawing/2014/main" id="{05452D49-353B-FDC8-4AF4-25208182A678}"/>
                </a:ext>
              </a:extLst>
            </p:cNvPr>
            <p:cNvGrpSpPr/>
            <p:nvPr/>
          </p:nvGrpSpPr>
          <p:grpSpPr>
            <a:xfrm>
              <a:off x="8609914" y="5212858"/>
              <a:ext cx="842895" cy="634714"/>
              <a:chOff x="8452858" y="5212858"/>
              <a:chExt cx="842895" cy="634714"/>
            </a:xfrm>
          </p:grpSpPr>
          <p:pic>
            <p:nvPicPr>
              <p:cNvPr id="162" name="Picture 161">
                <a:extLst>
                  <a:ext uri="{FF2B5EF4-FFF2-40B4-BE49-F238E27FC236}">
                    <a16:creationId xmlns:a16="http://schemas.microsoft.com/office/drawing/2014/main" id="{7A8AC580-18AF-321D-4968-62DBCF9E545F}"/>
                  </a:ext>
                </a:extLst>
              </p:cNvPr>
              <p:cNvPicPr>
                <a:picLocks/>
              </p:cNvPicPr>
              <p:nvPr/>
            </p:nvPicPr>
            <p:blipFill>
              <a:blip r:embed="rId53" cstate="print">
                <a:extLst>
                  <a:ext uri="{28A0092B-C50C-407E-A947-70E740481C1C}">
                    <a14:useLocalDpi xmlns:a14="http://schemas.microsoft.com/office/drawing/2010/main" val="0"/>
                  </a:ext>
                </a:extLst>
              </a:blip>
              <a:srcRect/>
              <a:stretch/>
            </p:blipFill>
            <p:spPr>
              <a:xfrm>
                <a:off x="8452858" y="5212858"/>
                <a:ext cx="749808" cy="493776"/>
              </a:xfrm>
              <a:prstGeom prst="rect">
                <a:avLst/>
              </a:prstGeom>
            </p:spPr>
          </p:pic>
          <p:sp>
            <p:nvSpPr>
              <p:cNvPr id="171" name="object 24">
                <a:extLst>
                  <a:ext uri="{FF2B5EF4-FFF2-40B4-BE49-F238E27FC236}">
                    <a16:creationId xmlns:a16="http://schemas.microsoft.com/office/drawing/2014/main" id="{A33D0A2D-9B6A-0F87-F685-011A90F5B7EF}"/>
                  </a:ext>
                </a:extLst>
              </p:cNvPr>
              <p:cNvSpPr txBox="1"/>
              <p:nvPr/>
            </p:nvSpPr>
            <p:spPr>
              <a:xfrm>
                <a:off x="8457173" y="5698172"/>
                <a:ext cx="838580"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Xe Thùng Kín</a:t>
                </a:r>
                <a:endParaRPr lang="en-US" sz="700">
                  <a:latin typeface="Arial"/>
                  <a:cs typeface="Arial"/>
                </a:endParaRPr>
              </a:p>
            </p:txBody>
          </p:sp>
        </p:grpSp>
        <p:grpSp>
          <p:nvGrpSpPr>
            <p:cNvPr id="178" name="Group 177">
              <a:extLst>
                <a:ext uri="{FF2B5EF4-FFF2-40B4-BE49-F238E27FC236}">
                  <a16:creationId xmlns:a16="http://schemas.microsoft.com/office/drawing/2014/main" id="{769BCEC6-0CBD-B421-C7F3-DBCF211758E9}"/>
                </a:ext>
              </a:extLst>
            </p:cNvPr>
            <p:cNvGrpSpPr/>
            <p:nvPr/>
          </p:nvGrpSpPr>
          <p:grpSpPr>
            <a:xfrm>
              <a:off x="9565162" y="5209652"/>
              <a:ext cx="1158404" cy="641126"/>
              <a:chOff x="9420085" y="5195936"/>
              <a:chExt cx="1158404" cy="641126"/>
            </a:xfrm>
          </p:grpSpPr>
          <p:pic>
            <p:nvPicPr>
              <p:cNvPr id="166" name="Picture 165">
                <a:extLst>
                  <a:ext uri="{FF2B5EF4-FFF2-40B4-BE49-F238E27FC236}">
                    <a16:creationId xmlns:a16="http://schemas.microsoft.com/office/drawing/2014/main" id="{5A8A2671-9D71-29F1-733B-514522AC0E5E}"/>
                  </a:ext>
                </a:extLst>
              </p:cNvPr>
              <p:cNvPicPr>
                <a:picLocks/>
              </p:cNvPicPr>
              <p:nvPr/>
            </p:nvPicPr>
            <p:blipFill>
              <a:blip r:embed="rId54" cstate="print">
                <a:extLst>
                  <a:ext uri="{28A0092B-C50C-407E-A947-70E740481C1C}">
                    <a14:useLocalDpi xmlns:a14="http://schemas.microsoft.com/office/drawing/2010/main" val="0"/>
                  </a:ext>
                </a:extLst>
              </a:blip>
              <a:srcRect/>
              <a:stretch/>
            </p:blipFill>
            <p:spPr>
              <a:xfrm>
                <a:off x="9651739" y="5195936"/>
                <a:ext cx="749808" cy="493776"/>
              </a:xfrm>
              <a:prstGeom prst="rect">
                <a:avLst/>
              </a:prstGeom>
            </p:spPr>
          </p:pic>
          <p:sp>
            <p:nvSpPr>
              <p:cNvPr id="172" name="object 24">
                <a:extLst>
                  <a:ext uri="{FF2B5EF4-FFF2-40B4-BE49-F238E27FC236}">
                    <a16:creationId xmlns:a16="http://schemas.microsoft.com/office/drawing/2014/main" id="{82BC9E56-54CC-C7CF-C76E-C8EAB795F1BC}"/>
                  </a:ext>
                </a:extLst>
              </p:cNvPr>
              <p:cNvSpPr txBox="1"/>
              <p:nvPr/>
            </p:nvSpPr>
            <p:spPr>
              <a:xfrm>
                <a:off x="9420085" y="5687662"/>
                <a:ext cx="1158404"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Thùng Mui Bạt 7,6m - 5,5 T</a:t>
                </a:r>
                <a:endParaRPr lang="en-US" sz="700">
                  <a:latin typeface="Arial"/>
                  <a:cs typeface="Arial"/>
                </a:endParaRPr>
              </a:p>
            </p:txBody>
          </p:sp>
        </p:grpSp>
        <p:grpSp>
          <p:nvGrpSpPr>
            <p:cNvPr id="67" name="Group 66">
              <a:extLst>
                <a:ext uri="{FF2B5EF4-FFF2-40B4-BE49-F238E27FC236}">
                  <a16:creationId xmlns:a16="http://schemas.microsoft.com/office/drawing/2014/main" id="{F622EACE-9FB6-C672-BC62-AE3C1B35F26E}"/>
                </a:ext>
              </a:extLst>
            </p:cNvPr>
            <p:cNvGrpSpPr/>
            <p:nvPr/>
          </p:nvGrpSpPr>
          <p:grpSpPr>
            <a:xfrm>
              <a:off x="1606367" y="2588959"/>
              <a:ext cx="960787" cy="603103"/>
              <a:chOff x="2625530" y="2554778"/>
              <a:chExt cx="960787" cy="603103"/>
            </a:xfrm>
          </p:grpSpPr>
          <p:pic>
            <p:nvPicPr>
              <p:cNvPr id="4" name="Picture 3">
                <a:extLst>
                  <a:ext uri="{FF2B5EF4-FFF2-40B4-BE49-F238E27FC236}">
                    <a16:creationId xmlns:a16="http://schemas.microsoft.com/office/drawing/2014/main" id="{419F8CF6-E272-D098-AAFE-318C44341E44}"/>
                  </a:ext>
                </a:extLst>
              </p:cNvPr>
              <p:cNvPicPr>
                <a:picLocks/>
              </p:cNvPicPr>
              <p:nvPr/>
            </p:nvPicPr>
            <p:blipFill>
              <a:blip r:embed="rId55"/>
              <a:srcRect/>
              <a:stretch/>
            </p:blipFill>
            <p:spPr>
              <a:xfrm>
                <a:off x="2731848" y="2554778"/>
                <a:ext cx="749808" cy="493776"/>
              </a:xfrm>
              <a:prstGeom prst="rect">
                <a:avLst/>
              </a:prstGeom>
            </p:spPr>
          </p:pic>
          <p:sp>
            <p:nvSpPr>
              <p:cNvPr id="12" name="object 24">
                <a:extLst>
                  <a:ext uri="{FF2B5EF4-FFF2-40B4-BE49-F238E27FC236}">
                    <a16:creationId xmlns:a16="http://schemas.microsoft.com/office/drawing/2014/main" id="{66032E1B-2700-F2E3-11B2-4D63C1ECE843}"/>
                  </a:ext>
                </a:extLst>
              </p:cNvPr>
              <p:cNvSpPr txBox="1"/>
              <p:nvPr/>
            </p:nvSpPr>
            <p:spPr>
              <a:xfrm>
                <a:off x="2625530" y="3008481"/>
                <a:ext cx="960787"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Cẩu Soosan 15T</a:t>
                </a:r>
                <a:endParaRPr lang="en-US" sz="700">
                  <a:latin typeface="Arial"/>
                  <a:cs typeface="Arial"/>
                </a:endParaRPr>
              </a:p>
            </p:txBody>
          </p:sp>
        </p:grpSp>
        <p:grpSp>
          <p:nvGrpSpPr>
            <p:cNvPr id="163" name="Group 162">
              <a:extLst>
                <a:ext uri="{FF2B5EF4-FFF2-40B4-BE49-F238E27FC236}">
                  <a16:creationId xmlns:a16="http://schemas.microsoft.com/office/drawing/2014/main" id="{4A387FFD-A3E4-6AE5-1810-4E2F6A0FEFB0}"/>
                </a:ext>
              </a:extLst>
            </p:cNvPr>
            <p:cNvGrpSpPr/>
            <p:nvPr/>
          </p:nvGrpSpPr>
          <p:grpSpPr>
            <a:xfrm>
              <a:off x="8534429" y="3341281"/>
              <a:ext cx="990397" cy="669040"/>
              <a:chOff x="7933904" y="3379575"/>
              <a:chExt cx="990397" cy="669040"/>
            </a:xfrm>
          </p:grpSpPr>
          <p:pic>
            <p:nvPicPr>
              <p:cNvPr id="14" name="Picture 13">
                <a:extLst>
                  <a:ext uri="{FF2B5EF4-FFF2-40B4-BE49-F238E27FC236}">
                    <a16:creationId xmlns:a16="http://schemas.microsoft.com/office/drawing/2014/main" id="{9D082CDB-79EE-9404-8D26-D68915742FE3}"/>
                  </a:ext>
                </a:extLst>
              </p:cNvPr>
              <p:cNvPicPr>
                <a:picLocks/>
              </p:cNvPicPr>
              <p:nvPr/>
            </p:nvPicPr>
            <p:blipFill>
              <a:blip r:embed="rId56"/>
              <a:srcRect/>
              <a:stretch/>
            </p:blipFill>
            <p:spPr>
              <a:xfrm>
                <a:off x="8054198" y="3379575"/>
                <a:ext cx="749808" cy="493776"/>
              </a:xfrm>
              <a:prstGeom prst="rect">
                <a:avLst/>
              </a:prstGeom>
            </p:spPr>
          </p:pic>
          <p:sp>
            <p:nvSpPr>
              <p:cNvPr id="22" name="object 24">
                <a:extLst>
                  <a:ext uri="{FF2B5EF4-FFF2-40B4-BE49-F238E27FC236}">
                    <a16:creationId xmlns:a16="http://schemas.microsoft.com/office/drawing/2014/main" id="{12835545-3BFC-D733-A1B2-2EED5A8FD0DB}"/>
                  </a:ext>
                </a:extLst>
              </p:cNvPr>
              <p:cNvSpPr txBox="1"/>
              <p:nvPr/>
            </p:nvSpPr>
            <p:spPr>
              <a:xfrm>
                <a:off x="7933904" y="3899215"/>
                <a:ext cx="990397" cy="149400"/>
              </a:xfrm>
              <a:prstGeom prst="rect">
                <a:avLst/>
              </a:prstGeom>
              <a:ln w="9525">
                <a:noFill/>
              </a:ln>
            </p:spPr>
            <p:txBody>
              <a:bodyPr vert="horz" wrap="square" lIns="0" tIns="41275" rIns="0" bIns="0" rtlCol="0" anchor="ctr">
                <a:spAutoFit/>
              </a:bodyPr>
              <a:lstStyle/>
              <a:p>
                <a:pPr algn="ctr">
                  <a:lnSpc>
                    <a:spcPct val="100000"/>
                  </a:lnSpc>
                </a:pPr>
                <a:r>
                  <a:rPr lang="nl-NL" sz="700" b="1">
                    <a:latin typeface="Arial" panose="020B0604020202020204" pitchFamily="34" charset="0"/>
                    <a:cs typeface="Arial" panose="020B0604020202020204" pitchFamily="34" charset="0"/>
                  </a:rPr>
                  <a:t>Xe </a:t>
                </a:r>
                <a:r>
                  <a:rPr lang="en-US" sz="700" b="1">
                    <a:latin typeface="Arial" panose="020B0604020202020204" pitchFamily="34" charset="0"/>
                    <a:cs typeface="Arial" panose="020B0604020202020204" pitchFamily="34" charset="0"/>
                  </a:rPr>
                  <a:t>chở Nitơ lỏng</a:t>
                </a:r>
                <a:endParaRPr lang="nl-NL" sz="700" b="1" baseline="30000">
                  <a:latin typeface="Arial" panose="020B0604020202020204" pitchFamily="34" charset="0"/>
                  <a:cs typeface="Arial" panose="020B0604020202020204" pitchFamily="34" charset="0"/>
                </a:endParaRPr>
              </a:p>
            </p:txBody>
          </p:sp>
        </p:grpSp>
        <p:grpSp>
          <p:nvGrpSpPr>
            <p:cNvPr id="66" name="Group 65">
              <a:extLst>
                <a:ext uri="{FF2B5EF4-FFF2-40B4-BE49-F238E27FC236}">
                  <a16:creationId xmlns:a16="http://schemas.microsoft.com/office/drawing/2014/main" id="{8A96374E-9E28-A9A5-C703-664AFC91E94A}"/>
                </a:ext>
              </a:extLst>
            </p:cNvPr>
            <p:cNvGrpSpPr/>
            <p:nvPr/>
          </p:nvGrpSpPr>
          <p:grpSpPr>
            <a:xfrm>
              <a:off x="404111" y="2597667"/>
              <a:ext cx="960787" cy="593627"/>
              <a:chOff x="1748593" y="2568903"/>
              <a:chExt cx="960787" cy="593627"/>
            </a:xfrm>
          </p:grpSpPr>
          <p:pic>
            <p:nvPicPr>
              <p:cNvPr id="27" name="Picture 26">
                <a:extLst>
                  <a:ext uri="{FF2B5EF4-FFF2-40B4-BE49-F238E27FC236}">
                    <a16:creationId xmlns:a16="http://schemas.microsoft.com/office/drawing/2014/main" id="{A4D61DD7-C35E-30D8-06B3-35AAB19EFA07}"/>
                  </a:ext>
                </a:extLst>
              </p:cNvPr>
              <p:cNvPicPr>
                <a:picLocks/>
              </p:cNvPicPr>
              <p:nvPr/>
            </p:nvPicPr>
            <p:blipFill>
              <a:blip r:embed="rId57"/>
              <a:srcRect/>
              <a:stretch/>
            </p:blipFill>
            <p:spPr>
              <a:xfrm>
                <a:off x="1824220" y="2568903"/>
                <a:ext cx="749808" cy="493776"/>
              </a:xfrm>
              <a:prstGeom prst="rect">
                <a:avLst/>
              </a:prstGeom>
            </p:spPr>
          </p:pic>
          <p:sp>
            <p:nvSpPr>
              <p:cNvPr id="29" name="object 24">
                <a:extLst>
                  <a:ext uri="{FF2B5EF4-FFF2-40B4-BE49-F238E27FC236}">
                    <a16:creationId xmlns:a16="http://schemas.microsoft.com/office/drawing/2014/main" id="{ADDF0FA4-BEA8-6481-1CDC-A1837482FB44}"/>
                  </a:ext>
                </a:extLst>
              </p:cNvPr>
              <p:cNvSpPr txBox="1"/>
              <p:nvPr/>
            </p:nvSpPr>
            <p:spPr>
              <a:xfrm>
                <a:off x="1748593" y="3013130"/>
                <a:ext cx="960787"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Bồn Xitec 22m</a:t>
                </a:r>
                <a:r>
                  <a:rPr lang="en-US" sz="700">
                    <a:latin typeface="arial" panose="020B0604020202020204" pitchFamily="34" charset="0"/>
                  </a:rPr>
                  <a:t>³</a:t>
                </a:r>
                <a:endParaRPr lang="en-US" sz="700">
                  <a:latin typeface="Arial"/>
                  <a:cs typeface="Arial"/>
                </a:endParaRPr>
              </a:p>
            </p:txBody>
          </p:sp>
        </p:grpSp>
        <p:grpSp>
          <p:nvGrpSpPr>
            <p:cNvPr id="59" name="Group 58">
              <a:extLst>
                <a:ext uri="{FF2B5EF4-FFF2-40B4-BE49-F238E27FC236}">
                  <a16:creationId xmlns:a16="http://schemas.microsoft.com/office/drawing/2014/main" id="{121D90CC-4EE3-BBBF-D03B-456DFB487164}"/>
                </a:ext>
              </a:extLst>
            </p:cNvPr>
            <p:cNvGrpSpPr/>
            <p:nvPr/>
          </p:nvGrpSpPr>
          <p:grpSpPr>
            <a:xfrm>
              <a:off x="4099518" y="1910191"/>
              <a:ext cx="960787" cy="705532"/>
              <a:chOff x="4430511" y="1909886"/>
              <a:chExt cx="960787" cy="705532"/>
            </a:xfrm>
          </p:grpSpPr>
          <p:sp>
            <p:nvSpPr>
              <p:cNvPr id="103" name="object 24">
                <a:extLst>
                  <a:ext uri="{FF2B5EF4-FFF2-40B4-BE49-F238E27FC236}">
                    <a16:creationId xmlns:a16="http://schemas.microsoft.com/office/drawing/2014/main" id="{0890CB44-038E-3F04-E9E6-CA1BF3608185}"/>
                  </a:ext>
                </a:extLst>
              </p:cNvPr>
              <p:cNvSpPr txBox="1"/>
              <p:nvPr/>
            </p:nvSpPr>
            <p:spPr>
              <a:xfrm>
                <a:off x="4430511" y="2466018"/>
                <a:ext cx="960787" cy="149400"/>
              </a:xfrm>
              <a:prstGeom prst="rect">
                <a:avLst/>
              </a:prstGeom>
              <a:ln w="9525">
                <a:noFill/>
              </a:ln>
            </p:spPr>
            <p:txBody>
              <a:bodyPr vert="horz" wrap="square" lIns="0" tIns="41275" rIns="0" bIns="0" rtlCol="0" anchor="ctr">
                <a:spAutoFit/>
              </a:bodyPr>
              <a:lstStyle/>
              <a:p>
                <a:pPr algn="ctr">
                  <a:spcBef>
                    <a:spcPts val="325"/>
                  </a:spcBef>
                </a:pPr>
                <a:r>
                  <a:rPr lang="en-US" sz="700" b="1">
                    <a:latin typeface="Arial"/>
                    <a:cs typeface="Arial"/>
                  </a:rPr>
                  <a:t>Bồn Xitec nhôm 24m</a:t>
                </a:r>
                <a:r>
                  <a:rPr lang="en-US" sz="700">
                    <a:latin typeface="arial" panose="020B0604020202020204" pitchFamily="34" charset="0"/>
                  </a:rPr>
                  <a:t>³</a:t>
                </a:r>
                <a:endParaRPr lang="en-US" sz="700">
                  <a:latin typeface="Arial"/>
                  <a:cs typeface="Arial"/>
                </a:endParaRPr>
              </a:p>
            </p:txBody>
          </p:sp>
          <p:pic>
            <p:nvPicPr>
              <p:cNvPr id="13" name="Picture 12">
                <a:extLst>
                  <a:ext uri="{FF2B5EF4-FFF2-40B4-BE49-F238E27FC236}">
                    <a16:creationId xmlns:a16="http://schemas.microsoft.com/office/drawing/2014/main" id="{2365D95C-91FB-9EF4-2218-D77D463AA41C}"/>
                  </a:ext>
                </a:extLst>
              </p:cNvPr>
              <p:cNvPicPr>
                <a:picLocks/>
              </p:cNvPicPr>
              <p:nvPr/>
            </p:nvPicPr>
            <p:blipFill>
              <a:blip r:embed="rId58"/>
              <a:stretch>
                <a:fillRect/>
              </a:stretch>
            </p:blipFill>
            <p:spPr>
              <a:xfrm>
                <a:off x="4564040" y="1909886"/>
                <a:ext cx="749808" cy="493776"/>
              </a:xfrm>
              <a:prstGeom prst="rect">
                <a:avLst/>
              </a:prstGeom>
            </p:spPr>
          </p:pic>
        </p:grpSp>
      </p:grpSp>
      <p:sp>
        <p:nvSpPr>
          <p:cNvPr id="181" name="TextBox 180">
            <a:extLst>
              <a:ext uri="{FF2B5EF4-FFF2-40B4-BE49-F238E27FC236}">
                <a16:creationId xmlns:a16="http://schemas.microsoft.com/office/drawing/2014/main" id="{F03F43D6-FABC-68C1-2192-EEC28D679CA2}"/>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13</a:t>
            </a:r>
          </a:p>
        </p:txBody>
      </p:sp>
      <p:pic>
        <p:nvPicPr>
          <p:cNvPr id="25" name="mp3-output-ttsfree(dot)com (4)">
            <a:hlinkClick r:id="" action="ppaction://media"/>
            <a:extLst>
              <a:ext uri="{FF2B5EF4-FFF2-40B4-BE49-F238E27FC236}">
                <a16:creationId xmlns:a16="http://schemas.microsoft.com/office/drawing/2014/main" id="{F3A2BB14-4A4F-E165-B20C-B444FDEBE183}"/>
              </a:ext>
            </a:extLst>
          </p:cNvPr>
          <p:cNvPicPr>
            <a:picLocks noChangeAspect="1"/>
          </p:cNvPicPr>
          <p:nvPr>
            <a:audioFile r:link="rId2"/>
            <p:extLst>
              <p:ext uri="{DAA4B4D4-6D71-4841-9C94-3DE7FCFB9230}">
                <p14:media xmlns:p14="http://schemas.microsoft.com/office/powerpoint/2010/main" r:embed="rId1"/>
              </p:ext>
            </p:extLst>
          </p:nvPr>
        </p:nvPicPr>
        <p:blipFill>
          <a:blip r:embed="rId59"/>
          <a:stretch>
            <a:fillRect/>
          </a:stretch>
        </p:blipFill>
        <p:spPr>
          <a:xfrm>
            <a:off x="11080211" y="571984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09"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FEAA5-CBFE-F489-AA05-51A3204A7550}"/>
            </a:ext>
          </a:extLst>
        </p:cNvPr>
        <p:cNvGrpSpPr/>
        <p:nvPr/>
      </p:nvGrpSpPr>
      <p:grpSpPr>
        <a:xfrm>
          <a:off x="0" y="0"/>
          <a:ext cx="0" cy="0"/>
          <a:chOff x="0" y="0"/>
          <a:chExt cx="0" cy="0"/>
        </a:xfrm>
      </p:grpSpPr>
      <p:sp>
        <p:nvSpPr>
          <p:cNvPr id="58" name="object 3">
            <a:extLst>
              <a:ext uri="{FF2B5EF4-FFF2-40B4-BE49-F238E27FC236}">
                <a16:creationId xmlns:a16="http://schemas.microsoft.com/office/drawing/2014/main" id="{E52419A3-8CDD-EA09-4155-D2652AB923EE}"/>
              </a:ext>
            </a:extLst>
          </p:cNvPr>
          <p:cNvSpPr txBox="1">
            <a:spLocks/>
          </p:cNvSpPr>
          <p:nvPr/>
        </p:nvSpPr>
        <p:spPr>
          <a:xfrm>
            <a:off x="0" y="320691"/>
            <a:ext cx="12191999" cy="505908"/>
          </a:xfrm>
          <a:prstGeom prst="rect">
            <a:avLst/>
          </a:prstGeom>
        </p:spPr>
        <p:txBody>
          <a:bodyPr vert="horz" wrap="square" lIns="0" tIns="13335"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5"/>
              </a:spcBef>
            </a:pPr>
            <a:r>
              <a:rPr lang="vi-VN" sz="3200" b="1">
                <a:solidFill>
                  <a:srgbClr val="C00000"/>
                </a:solidFill>
                <a:latin typeface="Arial"/>
                <a:cs typeface="Arial"/>
              </a:rPr>
              <a:t>NHỮNG ƯU ĐIỂM CỦA SẢN PHẨM UD TRUCKS</a:t>
            </a:r>
          </a:p>
        </p:txBody>
      </p:sp>
      <p:grpSp>
        <p:nvGrpSpPr>
          <p:cNvPr id="2" name="Group 1">
            <a:extLst>
              <a:ext uri="{FF2B5EF4-FFF2-40B4-BE49-F238E27FC236}">
                <a16:creationId xmlns:a16="http://schemas.microsoft.com/office/drawing/2014/main" id="{BA65581B-32A3-0094-0EEF-5C8D421CEAE9}"/>
              </a:ext>
            </a:extLst>
          </p:cNvPr>
          <p:cNvGrpSpPr/>
          <p:nvPr/>
        </p:nvGrpSpPr>
        <p:grpSpPr>
          <a:xfrm>
            <a:off x="924568" y="1376134"/>
            <a:ext cx="10416803" cy="4187991"/>
            <a:chOff x="924568" y="1376134"/>
            <a:chExt cx="10416803" cy="4187991"/>
          </a:xfrm>
        </p:grpSpPr>
        <p:pic>
          <p:nvPicPr>
            <p:cNvPr id="33" name="Picture 32">
              <a:extLst>
                <a:ext uri="{FF2B5EF4-FFF2-40B4-BE49-F238E27FC236}">
                  <a16:creationId xmlns:a16="http://schemas.microsoft.com/office/drawing/2014/main" id="{24BEED0B-9392-0CA4-3860-830EE78EACD8}"/>
                </a:ext>
              </a:extLst>
            </p:cNvPr>
            <p:cNvPicPr>
              <a:picLocks noChangeAspect="1"/>
            </p:cNvPicPr>
            <p:nvPr/>
          </p:nvPicPr>
          <p:blipFill>
            <a:blip r:embed="rId5"/>
            <a:stretch>
              <a:fillRect/>
            </a:stretch>
          </p:blipFill>
          <p:spPr>
            <a:xfrm>
              <a:off x="1375944" y="2364543"/>
              <a:ext cx="1378226" cy="503435"/>
            </a:xfrm>
            <a:prstGeom prst="rect">
              <a:avLst/>
            </a:prstGeom>
          </p:spPr>
        </p:pic>
        <p:pic>
          <p:nvPicPr>
            <p:cNvPr id="34" name="Picture 33">
              <a:extLst>
                <a:ext uri="{FF2B5EF4-FFF2-40B4-BE49-F238E27FC236}">
                  <a16:creationId xmlns:a16="http://schemas.microsoft.com/office/drawing/2014/main" id="{3B2909D3-7193-7E8A-9229-00A6FE1EBBB4}"/>
                </a:ext>
              </a:extLst>
            </p:cNvPr>
            <p:cNvPicPr>
              <a:picLocks noChangeAspect="1"/>
            </p:cNvPicPr>
            <p:nvPr/>
          </p:nvPicPr>
          <p:blipFill>
            <a:blip r:embed="rId5"/>
            <a:stretch>
              <a:fillRect/>
            </a:stretch>
          </p:blipFill>
          <p:spPr>
            <a:xfrm>
              <a:off x="1215153" y="3168745"/>
              <a:ext cx="1539016" cy="503435"/>
            </a:xfrm>
            <a:prstGeom prst="rect">
              <a:avLst/>
            </a:prstGeom>
          </p:spPr>
        </p:pic>
        <p:pic>
          <p:nvPicPr>
            <p:cNvPr id="35" name="Picture 34">
              <a:extLst>
                <a:ext uri="{FF2B5EF4-FFF2-40B4-BE49-F238E27FC236}">
                  <a16:creationId xmlns:a16="http://schemas.microsoft.com/office/drawing/2014/main" id="{2C6F4699-44EB-EF7D-2219-8697066BA1DC}"/>
                </a:ext>
              </a:extLst>
            </p:cNvPr>
            <p:cNvPicPr>
              <a:picLocks noChangeAspect="1"/>
            </p:cNvPicPr>
            <p:nvPr/>
          </p:nvPicPr>
          <p:blipFill>
            <a:blip r:embed="rId5"/>
            <a:stretch>
              <a:fillRect/>
            </a:stretch>
          </p:blipFill>
          <p:spPr>
            <a:xfrm>
              <a:off x="1335976" y="4004715"/>
              <a:ext cx="1422759" cy="503435"/>
            </a:xfrm>
            <a:prstGeom prst="rect">
              <a:avLst/>
            </a:prstGeom>
          </p:spPr>
        </p:pic>
        <p:pic>
          <p:nvPicPr>
            <p:cNvPr id="26" name="Picture 25">
              <a:extLst>
                <a:ext uri="{FF2B5EF4-FFF2-40B4-BE49-F238E27FC236}">
                  <a16:creationId xmlns:a16="http://schemas.microsoft.com/office/drawing/2014/main" id="{BB5A9E9D-705A-EF62-4C2F-FFC148153C49}"/>
                </a:ext>
              </a:extLst>
            </p:cNvPr>
            <p:cNvPicPr>
              <a:picLocks noChangeAspect="1"/>
            </p:cNvPicPr>
            <p:nvPr/>
          </p:nvPicPr>
          <p:blipFill>
            <a:blip r:embed="rId6"/>
            <a:stretch>
              <a:fillRect/>
            </a:stretch>
          </p:blipFill>
          <p:spPr>
            <a:xfrm flipV="1">
              <a:off x="1243617" y="3133962"/>
              <a:ext cx="1451819" cy="2244939"/>
            </a:xfrm>
            <a:prstGeom prst="rect">
              <a:avLst/>
            </a:prstGeom>
          </p:spPr>
        </p:pic>
        <p:pic>
          <p:nvPicPr>
            <p:cNvPr id="28" name="Picture 27">
              <a:extLst>
                <a:ext uri="{FF2B5EF4-FFF2-40B4-BE49-F238E27FC236}">
                  <a16:creationId xmlns:a16="http://schemas.microsoft.com/office/drawing/2014/main" id="{31CD398B-6782-E818-A32D-2BE17A76872F}"/>
                </a:ext>
              </a:extLst>
            </p:cNvPr>
            <p:cNvPicPr>
              <a:picLocks noChangeAspect="1"/>
            </p:cNvPicPr>
            <p:nvPr/>
          </p:nvPicPr>
          <p:blipFill>
            <a:blip r:embed="rId6"/>
            <a:stretch>
              <a:fillRect/>
            </a:stretch>
          </p:blipFill>
          <p:spPr>
            <a:xfrm>
              <a:off x="1296744" y="1504605"/>
              <a:ext cx="1408036" cy="1982603"/>
            </a:xfrm>
            <a:prstGeom prst="rect">
              <a:avLst/>
            </a:prstGeom>
          </p:spPr>
        </p:pic>
        <p:sp>
          <p:nvSpPr>
            <p:cNvPr id="61" name="object 6">
              <a:extLst>
                <a:ext uri="{FF2B5EF4-FFF2-40B4-BE49-F238E27FC236}">
                  <a16:creationId xmlns:a16="http://schemas.microsoft.com/office/drawing/2014/main" id="{8844F820-6316-DD20-605D-D93237BEF2ED}"/>
                </a:ext>
              </a:extLst>
            </p:cNvPr>
            <p:cNvSpPr/>
            <p:nvPr/>
          </p:nvSpPr>
          <p:spPr>
            <a:xfrm>
              <a:off x="4999505" y="1504605"/>
              <a:ext cx="6324222" cy="670899"/>
            </a:xfrm>
            <a:custGeom>
              <a:avLst/>
              <a:gdLst/>
              <a:ahLst/>
              <a:cxnLst/>
              <a:rect l="l" t="t" r="r" b="b"/>
              <a:pathLst>
                <a:path w="5120640" h="658494">
                  <a:moveTo>
                    <a:pt x="5044897" y="0"/>
                  </a:moveTo>
                  <a:lnTo>
                    <a:pt x="75742" y="0"/>
                  </a:lnTo>
                  <a:lnTo>
                    <a:pt x="46259" y="5951"/>
                  </a:lnTo>
                  <a:lnTo>
                    <a:pt x="22183" y="22183"/>
                  </a:lnTo>
                  <a:lnTo>
                    <a:pt x="5951" y="46259"/>
                  </a:lnTo>
                  <a:lnTo>
                    <a:pt x="0" y="75742"/>
                  </a:lnTo>
                  <a:lnTo>
                    <a:pt x="0" y="582612"/>
                  </a:lnTo>
                  <a:lnTo>
                    <a:pt x="5951" y="612097"/>
                  </a:lnTo>
                  <a:lnTo>
                    <a:pt x="22183" y="636177"/>
                  </a:lnTo>
                  <a:lnTo>
                    <a:pt x="46259" y="652414"/>
                  </a:lnTo>
                  <a:lnTo>
                    <a:pt x="75742" y="658368"/>
                  </a:lnTo>
                  <a:lnTo>
                    <a:pt x="5044897" y="658368"/>
                  </a:lnTo>
                  <a:lnTo>
                    <a:pt x="5074380" y="652414"/>
                  </a:lnTo>
                  <a:lnTo>
                    <a:pt x="5098456" y="636177"/>
                  </a:lnTo>
                  <a:lnTo>
                    <a:pt x="5114688" y="612097"/>
                  </a:lnTo>
                  <a:lnTo>
                    <a:pt x="5120640" y="582612"/>
                  </a:lnTo>
                  <a:lnTo>
                    <a:pt x="5120640" y="75742"/>
                  </a:lnTo>
                  <a:lnTo>
                    <a:pt x="5114688" y="46259"/>
                  </a:lnTo>
                  <a:lnTo>
                    <a:pt x="5098456" y="22183"/>
                  </a:lnTo>
                  <a:lnTo>
                    <a:pt x="5074380" y="5951"/>
                  </a:lnTo>
                  <a:lnTo>
                    <a:pt x="5044897" y="0"/>
                  </a:lnTo>
                  <a:close/>
                </a:path>
              </a:pathLst>
            </a:custGeom>
            <a:solidFill>
              <a:srgbClr val="BBD5F6"/>
            </a:solidFill>
          </p:spPr>
          <p:txBody>
            <a:bodyPr wrap="square" lIns="0" tIns="0" rIns="0" bIns="0" rtlCol="0"/>
            <a:lstStyle/>
            <a:p>
              <a:endParaRPr/>
            </a:p>
          </p:txBody>
        </p:sp>
        <p:sp>
          <p:nvSpPr>
            <p:cNvPr id="62" name="object 7">
              <a:extLst>
                <a:ext uri="{FF2B5EF4-FFF2-40B4-BE49-F238E27FC236}">
                  <a16:creationId xmlns:a16="http://schemas.microsoft.com/office/drawing/2014/main" id="{2FB4981A-7391-CD27-D91F-49B5E0189C8C}"/>
                </a:ext>
              </a:extLst>
            </p:cNvPr>
            <p:cNvSpPr/>
            <p:nvPr/>
          </p:nvSpPr>
          <p:spPr>
            <a:xfrm>
              <a:off x="4999505" y="1504605"/>
              <a:ext cx="6324222" cy="670899"/>
            </a:xfrm>
            <a:custGeom>
              <a:avLst/>
              <a:gdLst/>
              <a:ahLst/>
              <a:cxnLst/>
              <a:rect l="l" t="t" r="r" b="b"/>
              <a:pathLst>
                <a:path w="5120640" h="658494">
                  <a:moveTo>
                    <a:pt x="0" y="75742"/>
                  </a:moveTo>
                  <a:lnTo>
                    <a:pt x="5951" y="46259"/>
                  </a:lnTo>
                  <a:lnTo>
                    <a:pt x="22183" y="22183"/>
                  </a:lnTo>
                  <a:lnTo>
                    <a:pt x="46259" y="5951"/>
                  </a:lnTo>
                  <a:lnTo>
                    <a:pt x="75742" y="0"/>
                  </a:lnTo>
                  <a:lnTo>
                    <a:pt x="5044897" y="0"/>
                  </a:lnTo>
                  <a:lnTo>
                    <a:pt x="5074380" y="5951"/>
                  </a:lnTo>
                  <a:lnTo>
                    <a:pt x="5098456" y="22183"/>
                  </a:lnTo>
                  <a:lnTo>
                    <a:pt x="5114688" y="46259"/>
                  </a:lnTo>
                  <a:lnTo>
                    <a:pt x="5120640" y="75742"/>
                  </a:lnTo>
                  <a:lnTo>
                    <a:pt x="5120640" y="582612"/>
                  </a:lnTo>
                  <a:lnTo>
                    <a:pt x="5114688" y="612097"/>
                  </a:lnTo>
                  <a:lnTo>
                    <a:pt x="5098456" y="636177"/>
                  </a:lnTo>
                  <a:lnTo>
                    <a:pt x="5074380" y="652414"/>
                  </a:lnTo>
                  <a:lnTo>
                    <a:pt x="5044897" y="658368"/>
                  </a:lnTo>
                  <a:lnTo>
                    <a:pt x="75742" y="658368"/>
                  </a:lnTo>
                  <a:lnTo>
                    <a:pt x="46259" y="652414"/>
                  </a:lnTo>
                  <a:lnTo>
                    <a:pt x="22183" y="636177"/>
                  </a:lnTo>
                  <a:lnTo>
                    <a:pt x="5951" y="612097"/>
                  </a:lnTo>
                  <a:lnTo>
                    <a:pt x="0" y="582612"/>
                  </a:lnTo>
                  <a:lnTo>
                    <a:pt x="0" y="75742"/>
                  </a:lnTo>
                  <a:close/>
                </a:path>
              </a:pathLst>
            </a:custGeom>
            <a:ln w="28574">
              <a:solidFill>
                <a:srgbClr val="7E7E7E"/>
              </a:solidFill>
            </a:ln>
          </p:spPr>
          <p:txBody>
            <a:bodyPr wrap="square" lIns="0" tIns="0" rIns="0" bIns="0" rtlCol="0"/>
            <a:lstStyle/>
            <a:p>
              <a:endParaRPr/>
            </a:p>
          </p:txBody>
        </p:sp>
        <p:sp>
          <p:nvSpPr>
            <p:cNvPr id="63" name="object 8">
              <a:extLst>
                <a:ext uri="{FF2B5EF4-FFF2-40B4-BE49-F238E27FC236}">
                  <a16:creationId xmlns:a16="http://schemas.microsoft.com/office/drawing/2014/main" id="{DFA7D7A8-74D6-7663-1CA7-A0128123B814}"/>
                </a:ext>
              </a:extLst>
            </p:cNvPr>
            <p:cNvSpPr txBox="1"/>
            <p:nvPr/>
          </p:nvSpPr>
          <p:spPr>
            <a:xfrm>
              <a:off x="5159802" y="1703098"/>
              <a:ext cx="6010524" cy="259686"/>
            </a:xfrm>
            <a:prstGeom prst="rect">
              <a:avLst/>
            </a:prstGeom>
          </p:spPr>
          <p:txBody>
            <a:bodyPr vert="horz" wrap="square" lIns="0" tIns="13335" rIns="0" bIns="0" rtlCol="0">
              <a:spAutoFit/>
            </a:bodyPr>
            <a:lstStyle/>
            <a:p>
              <a:pPr marL="12700">
                <a:spcBef>
                  <a:spcPts val="105"/>
                </a:spcBef>
              </a:pPr>
              <a:r>
                <a:rPr sz="1600" b="1" spc="-5" err="1">
                  <a:solidFill>
                    <a:srgbClr val="404040"/>
                  </a:solidFill>
                  <a:latin typeface="Arial"/>
                  <a:cs typeface="Arial"/>
                </a:rPr>
                <a:t>Thiết</a:t>
              </a:r>
              <a:r>
                <a:rPr sz="1600" b="1" spc="-35">
                  <a:solidFill>
                    <a:srgbClr val="404040"/>
                  </a:solidFill>
                  <a:latin typeface="Arial"/>
                  <a:cs typeface="Arial"/>
                </a:rPr>
                <a:t> </a:t>
              </a:r>
              <a:r>
                <a:rPr sz="1600" b="1" spc="-5" err="1">
                  <a:solidFill>
                    <a:srgbClr val="404040"/>
                  </a:solidFill>
                  <a:latin typeface="Arial"/>
                  <a:cs typeface="Arial"/>
                </a:rPr>
                <a:t>kế</a:t>
              </a:r>
              <a:r>
                <a:rPr sz="1600" b="1" spc="-15">
                  <a:solidFill>
                    <a:srgbClr val="404040"/>
                  </a:solidFill>
                  <a:latin typeface="Arial"/>
                  <a:cs typeface="Arial"/>
                </a:rPr>
                <a:t> </a:t>
              </a:r>
              <a:r>
                <a:rPr sz="1600" b="1" spc="-5" err="1">
                  <a:solidFill>
                    <a:srgbClr val="404040"/>
                  </a:solidFill>
                  <a:latin typeface="Arial"/>
                  <a:cs typeface="Arial"/>
                </a:rPr>
                <a:t>bên</a:t>
              </a:r>
              <a:r>
                <a:rPr sz="1600" b="1" spc="-25">
                  <a:solidFill>
                    <a:srgbClr val="404040"/>
                  </a:solidFill>
                  <a:latin typeface="Arial"/>
                  <a:cs typeface="Arial"/>
                </a:rPr>
                <a:t> </a:t>
              </a:r>
              <a:r>
                <a:rPr sz="1600" b="1" spc="-5">
                  <a:solidFill>
                    <a:srgbClr val="404040"/>
                  </a:solidFill>
                  <a:latin typeface="Arial"/>
                  <a:cs typeface="Arial"/>
                </a:rPr>
                <a:t>ngoài</a:t>
              </a:r>
              <a:r>
                <a:rPr lang="en-US" sz="1600" b="1" spc="-5">
                  <a:solidFill>
                    <a:srgbClr val="404040"/>
                  </a:solidFill>
                  <a:latin typeface="Arial"/>
                  <a:cs typeface="Arial"/>
                </a:rPr>
                <a:t> hiện đại,</a:t>
              </a:r>
              <a:r>
                <a:rPr sz="1600" b="1" spc="-20">
                  <a:solidFill>
                    <a:srgbClr val="404040"/>
                  </a:solidFill>
                  <a:latin typeface="Arial"/>
                  <a:cs typeface="Arial"/>
                </a:rPr>
                <a:t> </a:t>
              </a:r>
              <a:r>
                <a:rPr sz="1600" b="1" spc="-5" err="1">
                  <a:solidFill>
                    <a:srgbClr val="404040"/>
                  </a:solidFill>
                  <a:latin typeface="Arial"/>
                  <a:cs typeface="Arial"/>
                </a:rPr>
                <a:t>đẹp</a:t>
              </a:r>
              <a:r>
                <a:rPr sz="1600" b="1" spc="-5">
                  <a:solidFill>
                    <a:srgbClr val="404040"/>
                  </a:solidFill>
                  <a:latin typeface="Arial"/>
                  <a:cs typeface="Arial"/>
                </a:rPr>
                <a:t>,</a:t>
              </a:r>
              <a:r>
                <a:rPr sz="1600" b="1" spc="-20">
                  <a:solidFill>
                    <a:srgbClr val="404040"/>
                  </a:solidFill>
                  <a:latin typeface="Arial"/>
                  <a:cs typeface="Arial"/>
                </a:rPr>
                <a:t> </a:t>
              </a:r>
              <a:r>
                <a:rPr sz="1600" b="1" spc="-5" err="1">
                  <a:solidFill>
                    <a:srgbClr val="404040"/>
                  </a:solidFill>
                  <a:latin typeface="Arial"/>
                  <a:cs typeface="Arial"/>
                </a:rPr>
                <a:t>rộng</a:t>
              </a:r>
              <a:r>
                <a:rPr sz="1600" b="1" spc="-5">
                  <a:solidFill>
                    <a:srgbClr val="404040"/>
                  </a:solidFill>
                  <a:latin typeface="Arial"/>
                  <a:cs typeface="Arial"/>
                </a:rPr>
                <a:t>,</a:t>
              </a:r>
              <a:r>
                <a:rPr sz="1600" b="1" spc="-15">
                  <a:solidFill>
                    <a:srgbClr val="404040"/>
                  </a:solidFill>
                  <a:latin typeface="Arial"/>
                  <a:cs typeface="Arial"/>
                </a:rPr>
                <a:t> </a:t>
              </a:r>
              <a:r>
                <a:rPr sz="1600" b="1" spc="-5" err="1">
                  <a:solidFill>
                    <a:srgbClr val="404040"/>
                  </a:solidFill>
                  <a:latin typeface="Arial"/>
                  <a:cs typeface="Arial"/>
                </a:rPr>
                <a:t>nhiều</a:t>
              </a:r>
              <a:r>
                <a:rPr sz="1600" b="1" spc="-40">
                  <a:solidFill>
                    <a:srgbClr val="404040"/>
                  </a:solidFill>
                  <a:latin typeface="Arial"/>
                  <a:cs typeface="Arial"/>
                </a:rPr>
                <a:t> </a:t>
              </a:r>
              <a:r>
                <a:rPr sz="1600" b="1" err="1">
                  <a:solidFill>
                    <a:srgbClr val="404040"/>
                  </a:solidFill>
                  <a:latin typeface="Arial"/>
                  <a:cs typeface="Arial"/>
                </a:rPr>
                <a:t>tiện</a:t>
              </a:r>
              <a:r>
                <a:rPr sz="1600" b="1" spc="-25">
                  <a:solidFill>
                    <a:srgbClr val="404040"/>
                  </a:solidFill>
                  <a:latin typeface="Arial"/>
                  <a:cs typeface="Arial"/>
                </a:rPr>
                <a:t> </a:t>
              </a:r>
              <a:r>
                <a:rPr sz="1600" b="1" err="1">
                  <a:solidFill>
                    <a:srgbClr val="404040"/>
                  </a:solidFill>
                  <a:latin typeface="Arial"/>
                  <a:cs typeface="Arial"/>
                </a:rPr>
                <a:t>ích</a:t>
              </a:r>
              <a:endParaRPr sz="1600">
                <a:latin typeface="Arial"/>
                <a:cs typeface="Arial"/>
              </a:endParaRPr>
            </a:p>
          </p:txBody>
        </p:sp>
        <p:grpSp>
          <p:nvGrpSpPr>
            <p:cNvPr id="64" name="object 9">
              <a:extLst>
                <a:ext uri="{FF2B5EF4-FFF2-40B4-BE49-F238E27FC236}">
                  <a16:creationId xmlns:a16="http://schemas.microsoft.com/office/drawing/2014/main" id="{6B679868-5B07-F5C5-28FE-42EBA4A0472C}"/>
                </a:ext>
              </a:extLst>
            </p:cNvPr>
            <p:cNvGrpSpPr/>
            <p:nvPr/>
          </p:nvGrpSpPr>
          <p:grpSpPr>
            <a:xfrm>
              <a:off x="4981858" y="2261744"/>
              <a:ext cx="6359513" cy="700012"/>
              <a:chOff x="3523678" y="1483046"/>
              <a:chExt cx="5149215" cy="687070"/>
            </a:xfrm>
          </p:grpSpPr>
          <p:sp>
            <p:nvSpPr>
              <p:cNvPr id="65" name="object 10">
                <a:extLst>
                  <a:ext uri="{FF2B5EF4-FFF2-40B4-BE49-F238E27FC236}">
                    <a16:creationId xmlns:a16="http://schemas.microsoft.com/office/drawing/2014/main" id="{EC6834BF-06C3-1FDB-E607-4AD130A106DE}"/>
                  </a:ext>
                </a:extLst>
              </p:cNvPr>
              <p:cNvSpPr/>
              <p:nvPr/>
            </p:nvSpPr>
            <p:spPr>
              <a:xfrm>
                <a:off x="3537965" y="1497333"/>
                <a:ext cx="5120640" cy="658495"/>
              </a:xfrm>
              <a:custGeom>
                <a:avLst/>
                <a:gdLst/>
                <a:ahLst/>
                <a:cxnLst/>
                <a:rect l="l" t="t" r="r" b="b"/>
                <a:pathLst>
                  <a:path w="5120640" h="658494">
                    <a:moveTo>
                      <a:pt x="5044897" y="0"/>
                    </a:moveTo>
                    <a:lnTo>
                      <a:pt x="75742" y="0"/>
                    </a:lnTo>
                    <a:lnTo>
                      <a:pt x="46259" y="5951"/>
                    </a:lnTo>
                    <a:lnTo>
                      <a:pt x="22183" y="22183"/>
                    </a:lnTo>
                    <a:lnTo>
                      <a:pt x="5951" y="46259"/>
                    </a:lnTo>
                    <a:lnTo>
                      <a:pt x="0" y="75742"/>
                    </a:lnTo>
                    <a:lnTo>
                      <a:pt x="0" y="582612"/>
                    </a:lnTo>
                    <a:lnTo>
                      <a:pt x="5951" y="612097"/>
                    </a:lnTo>
                    <a:lnTo>
                      <a:pt x="22183" y="636177"/>
                    </a:lnTo>
                    <a:lnTo>
                      <a:pt x="46259" y="652414"/>
                    </a:lnTo>
                    <a:lnTo>
                      <a:pt x="75742" y="658368"/>
                    </a:lnTo>
                    <a:lnTo>
                      <a:pt x="5044897" y="658368"/>
                    </a:lnTo>
                    <a:lnTo>
                      <a:pt x="5074380" y="652414"/>
                    </a:lnTo>
                    <a:lnTo>
                      <a:pt x="5098456" y="636177"/>
                    </a:lnTo>
                    <a:lnTo>
                      <a:pt x="5114688" y="612097"/>
                    </a:lnTo>
                    <a:lnTo>
                      <a:pt x="5120640" y="582612"/>
                    </a:lnTo>
                    <a:lnTo>
                      <a:pt x="5120640" y="75742"/>
                    </a:lnTo>
                    <a:lnTo>
                      <a:pt x="5114688" y="46259"/>
                    </a:lnTo>
                    <a:lnTo>
                      <a:pt x="5098456" y="22183"/>
                    </a:lnTo>
                    <a:lnTo>
                      <a:pt x="5074380" y="5951"/>
                    </a:lnTo>
                    <a:lnTo>
                      <a:pt x="5044897" y="0"/>
                    </a:lnTo>
                    <a:close/>
                  </a:path>
                </a:pathLst>
              </a:custGeom>
              <a:solidFill>
                <a:srgbClr val="B8F4FF"/>
              </a:solidFill>
            </p:spPr>
            <p:txBody>
              <a:bodyPr wrap="square" lIns="0" tIns="0" rIns="0" bIns="0" rtlCol="0"/>
              <a:lstStyle/>
              <a:p>
                <a:endParaRPr/>
              </a:p>
            </p:txBody>
          </p:sp>
          <p:sp>
            <p:nvSpPr>
              <p:cNvPr id="66" name="object 11">
                <a:extLst>
                  <a:ext uri="{FF2B5EF4-FFF2-40B4-BE49-F238E27FC236}">
                    <a16:creationId xmlns:a16="http://schemas.microsoft.com/office/drawing/2014/main" id="{1C4EAD3C-8E22-AEBC-6FEE-4E8E9C4220B1}"/>
                  </a:ext>
                </a:extLst>
              </p:cNvPr>
              <p:cNvSpPr/>
              <p:nvPr/>
            </p:nvSpPr>
            <p:spPr>
              <a:xfrm>
                <a:off x="3537965" y="1497333"/>
                <a:ext cx="5120640" cy="658495"/>
              </a:xfrm>
              <a:custGeom>
                <a:avLst/>
                <a:gdLst/>
                <a:ahLst/>
                <a:cxnLst/>
                <a:rect l="l" t="t" r="r" b="b"/>
                <a:pathLst>
                  <a:path w="5120640" h="658494">
                    <a:moveTo>
                      <a:pt x="0" y="75742"/>
                    </a:moveTo>
                    <a:lnTo>
                      <a:pt x="5951" y="46259"/>
                    </a:lnTo>
                    <a:lnTo>
                      <a:pt x="22183" y="22183"/>
                    </a:lnTo>
                    <a:lnTo>
                      <a:pt x="46259" y="5951"/>
                    </a:lnTo>
                    <a:lnTo>
                      <a:pt x="75742" y="0"/>
                    </a:lnTo>
                    <a:lnTo>
                      <a:pt x="5044897" y="0"/>
                    </a:lnTo>
                    <a:lnTo>
                      <a:pt x="5074380" y="5951"/>
                    </a:lnTo>
                    <a:lnTo>
                      <a:pt x="5098456" y="22183"/>
                    </a:lnTo>
                    <a:lnTo>
                      <a:pt x="5114688" y="46259"/>
                    </a:lnTo>
                    <a:lnTo>
                      <a:pt x="5120640" y="75742"/>
                    </a:lnTo>
                    <a:lnTo>
                      <a:pt x="5120640" y="582612"/>
                    </a:lnTo>
                    <a:lnTo>
                      <a:pt x="5114688" y="612097"/>
                    </a:lnTo>
                    <a:lnTo>
                      <a:pt x="5098456" y="636177"/>
                    </a:lnTo>
                    <a:lnTo>
                      <a:pt x="5074380" y="652414"/>
                    </a:lnTo>
                    <a:lnTo>
                      <a:pt x="5044897" y="658368"/>
                    </a:lnTo>
                    <a:lnTo>
                      <a:pt x="75742" y="658368"/>
                    </a:lnTo>
                    <a:lnTo>
                      <a:pt x="46259" y="652414"/>
                    </a:lnTo>
                    <a:lnTo>
                      <a:pt x="22183" y="636177"/>
                    </a:lnTo>
                    <a:lnTo>
                      <a:pt x="5951" y="612097"/>
                    </a:lnTo>
                    <a:lnTo>
                      <a:pt x="0" y="582612"/>
                    </a:lnTo>
                    <a:lnTo>
                      <a:pt x="0" y="75742"/>
                    </a:lnTo>
                    <a:close/>
                  </a:path>
                </a:pathLst>
              </a:custGeom>
              <a:ln w="28574">
                <a:solidFill>
                  <a:srgbClr val="7E7E7E"/>
                </a:solidFill>
              </a:ln>
            </p:spPr>
            <p:txBody>
              <a:bodyPr wrap="square" lIns="0" tIns="0" rIns="0" bIns="0" rtlCol="0"/>
              <a:lstStyle/>
              <a:p>
                <a:endParaRPr/>
              </a:p>
            </p:txBody>
          </p:sp>
        </p:grpSp>
        <p:sp>
          <p:nvSpPr>
            <p:cNvPr id="67" name="object 12">
              <a:extLst>
                <a:ext uri="{FF2B5EF4-FFF2-40B4-BE49-F238E27FC236}">
                  <a16:creationId xmlns:a16="http://schemas.microsoft.com/office/drawing/2014/main" id="{B2D54727-22A0-A058-8F35-FFDEABE35DAB}"/>
                </a:ext>
              </a:extLst>
            </p:cNvPr>
            <p:cNvSpPr txBox="1"/>
            <p:nvPr/>
          </p:nvSpPr>
          <p:spPr>
            <a:xfrm>
              <a:off x="5127823" y="2348601"/>
              <a:ext cx="6042503" cy="518732"/>
            </a:xfrm>
            <a:prstGeom prst="rect">
              <a:avLst/>
            </a:prstGeom>
          </p:spPr>
          <p:txBody>
            <a:bodyPr vert="horz" wrap="square" lIns="0" tIns="13335" rIns="0" bIns="0" rtlCol="0">
              <a:spAutoFit/>
            </a:bodyPr>
            <a:lstStyle/>
            <a:p>
              <a:pPr marL="297815" marR="5080" indent="-285750">
                <a:spcBef>
                  <a:spcPts val="105"/>
                </a:spcBef>
                <a:buSzPct val="85000"/>
                <a:buFont typeface="Wingdings" panose="05000000000000000000" pitchFamily="2" charset="2"/>
                <a:buChar char="«"/>
              </a:pPr>
              <a:r>
                <a:rPr sz="1600" b="1" spc="-5">
                  <a:solidFill>
                    <a:srgbClr val="404040"/>
                  </a:solidFill>
                  <a:latin typeface="Arial"/>
                  <a:cs typeface="Arial"/>
                </a:rPr>
                <a:t>Công</a:t>
              </a:r>
              <a:r>
                <a:rPr sz="1600" b="1" spc="-20">
                  <a:solidFill>
                    <a:srgbClr val="404040"/>
                  </a:solidFill>
                  <a:latin typeface="Arial"/>
                  <a:cs typeface="Arial"/>
                </a:rPr>
                <a:t> </a:t>
              </a:r>
              <a:r>
                <a:rPr sz="1600" b="1" spc="-10" err="1">
                  <a:solidFill>
                    <a:srgbClr val="404040"/>
                  </a:solidFill>
                  <a:latin typeface="Arial"/>
                  <a:cs typeface="Arial"/>
                </a:rPr>
                <a:t>nghệ</a:t>
              </a:r>
              <a:r>
                <a:rPr sz="1600" b="1" spc="-15">
                  <a:solidFill>
                    <a:srgbClr val="404040"/>
                  </a:solidFill>
                  <a:latin typeface="Arial"/>
                  <a:cs typeface="Arial"/>
                </a:rPr>
                <a:t> </a:t>
              </a:r>
              <a:r>
                <a:rPr sz="1600" b="1" err="1">
                  <a:solidFill>
                    <a:srgbClr val="404040"/>
                  </a:solidFill>
                  <a:latin typeface="Arial"/>
                  <a:cs typeface="Arial"/>
                </a:rPr>
                <a:t>tiên</a:t>
              </a:r>
              <a:r>
                <a:rPr sz="1600" b="1" spc="-35">
                  <a:solidFill>
                    <a:srgbClr val="404040"/>
                  </a:solidFill>
                  <a:latin typeface="Arial"/>
                  <a:cs typeface="Arial"/>
                </a:rPr>
                <a:t> </a:t>
              </a:r>
              <a:r>
                <a:rPr sz="1600" b="1" err="1">
                  <a:solidFill>
                    <a:srgbClr val="404040"/>
                  </a:solidFill>
                  <a:latin typeface="Arial"/>
                  <a:cs typeface="Arial"/>
                </a:rPr>
                <a:t>tiến</a:t>
              </a:r>
              <a:r>
                <a:rPr sz="1600" b="1" spc="-30">
                  <a:solidFill>
                    <a:srgbClr val="404040"/>
                  </a:solidFill>
                  <a:latin typeface="Arial"/>
                  <a:cs typeface="Arial"/>
                </a:rPr>
                <a:t> </a:t>
              </a:r>
              <a:r>
                <a:rPr sz="1600" b="1" spc="-5" err="1">
                  <a:solidFill>
                    <a:srgbClr val="404040"/>
                  </a:solidFill>
                  <a:latin typeface="Arial"/>
                  <a:cs typeface="Arial"/>
                </a:rPr>
                <a:t>giúp</a:t>
              </a:r>
              <a:r>
                <a:rPr sz="1600" b="1" spc="-25">
                  <a:solidFill>
                    <a:srgbClr val="404040"/>
                  </a:solidFill>
                  <a:latin typeface="Arial"/>
                  <a:cs typeface="Arial"/>
                </a:rPr>
                <a:t> </a:t>
              </a:r>
              <a:r>
                <a:rPr sz="1600" b="1" spc="-5" err="1">
                  <a:solidFill>
                    <a:srgbClr val="404040"/>
                  </a:solidFill>
                  <a:latin typeface="Arial"/>
                  <a:cs typeface="Arial"/>
                </a:rPr>
                <a:t>xe</a:t>
              </a:r>
              <a:r>
                <a:rPr sz="1600" b="1" spc="-25">
                  <a:solidFill>
                    <a:srgbClr val="404040"/>
                  </a:solidFill>
                  <a:latin typeface="Arial"/>
                  <a:cs typeface="Arial"/>
                </a:rPr>
                <a:t> </a:t>
              </a:r>
              <a:r>
                <a:rPr sz="1600" b="1" spc="-5" err="1">
                  <a:solidFill>
                    <a:srgbClr val="404040"/>
                  </a:solidFill>
                  <a:latin typeface="Arial"/>
                  <a:cs typeface="Arial"/>
                </a:rPr>
                <a:t>vận</a:t>
              </a:r>
              <a:r>
                <a:rPr sz="1600" b="1" spc="-15">
                  <a:solidFill>
                    <a:srgbClr val="404040"/>
                  </a:solidFill>
                  <a:latin typeface="Arial"/>
                  <a:cs typeface="Arial"/>
                </a:rPr>
                <a:t> </a:t>
              </a:r>
              <a:r>
                <a:rPr sz="1600" b="1" spc="-5" err="1">
                  <a:solidFill>
                    <a:srgbClr val="404040"/>
                  </a:solidFill>
                  <a:latin typeface="Arial"/>
                  <a:cs typeface="Arial"/>
                </a:rPr>
                <a:t>hành</a:t>
              </a:r>
              <a:r>
                <a:rPr sz="1600" b="1" spc="-20">
                  <a:solidFill>
                    <a:srgbClr val="404040"/>
                  </a:solidFill>
                  <a:latin typeface="Arial"/>
                  <a:cs typeface="Arial"/>
                </a:rPr>
                <a:t> </a:t>
              </a:r>
              <a:r>
                <a:rPr sz="1600" b="1" spc="-5" err="1">
                  <a:solidFill>
                    <a:srgbClr val="404040"/>
                  </a:solidFill>
                  <a:latin typeface="Arial"/>
                  <a:cs typeface="Arial"/>
                </a:rPr>
                <a:t>Lợi</a:t>
              </a:r>
              <a:r>
                <a:rPr sz="1600" b="1" spc="-5">
                  <a:solidFill>
                    <a:srgbClr val="404040"/>
                  </a:solidFill>
                  <a:latin typeface="Arial"/>
                  <a:cs typeface="Arial"/>
                </a:rPr>
                <a:t> </a:t>
              </a:r>
              <a:r>
                <a:rPr sz="1600" b="1" spc="-5" err="1">
                  <a:solidFill>
                    <a:srgbClr val="404040"/>
                  </a:solidFill>
                  <a:latin typeface="Arial"/>
                  <a:cs typeface="Arial"/>
                </a:rPr>
                <a:t>Dầu</a:t>
              </a:r>
              <a:r>
                <a:rPr lang="en-US" sz="1600" b="1" spc="-5">
                  <a:solidFill>
                    <a:srgbClr val="404040"/>
                  </a:solidFill>
                  <a:latin typeface="Arial"/>
                  <a:cs typeface="Arial"/>
                </a:rPr>
                <a:t>.</a:t>
              </a:r>
            </a:p>
            <a:p>
              <a:pPr marL="297815" marR="5080" indent="-285750">
                <a:spcBef>
                  <a:spcPts val="105"/>
                </a:spcBef>
                <a:buSzPct val="85000"/>
                <a:buFont typeface="Wingdings" panose="05000000000000000000" pitchFamily="2" charset="2"/>
                <a:buChar char="«"/>
              </a:pPr>
              <a:r>
                <a:rPr sz="1600" b="1" spc="-20">
                  <a:solidFill>
                    <a:srgbClr val="404040"/>
                  </a:solidFill>
                  <a:latin typeface="Arial"/>
                  <a:cs typeface="Arial"/>
                </a:rPr>
                <a:t>An</a:t>
              </a:r>
              <a:r>
                <a:rPr sz="1600" b="1" spc="20">
                  <a:solidFill>
                    <a:srgbClr val="404040"/>
                  </a:solidFill>
                  <a:latin typeface="Arial"/>
                  <a:cs typeface="Arial"/>
                </a:rPr>
                <a:t> </a:t>
              </a:r>
              <a:r>
                <a:rPr sz="1600" b="1" spc="-5" err="1">
                  <a:solidFill>
                    <a:srgbClr val="404040"/>
                  </a:solidFill>
                  <a:latin typeface="Arial"/>
                  <a:cs typeface="Arial"/>
                </a:rPr>
                <a:t>toàn</a:t>
              </a:r>
              <a:r>
                <a:rPr sz="1600" b="1" spc="-5">
                  <a:solidFill>
                    <a:srgbClr val="404040"/>
                  </a:solidFill>
                  <a:latin typeface="Arial"/>
                  <a:cs typeface="Arial"/>
                </a:rPr>
                <a:t>,</a:t>
              </a:r>
              <a:r>
                <a:rPr sz="1600" b="1" spc="-15">
                  <a:solidFill>
                    <a:srgbClr val="404040"/>
                  </a:solidFill>
                  <a:latin typeface="Arial"/>
                  <a:cs typeface="Arial"/>
                </a:rPr>
                <a:t> </a:t>
              </a:r>
              <a:r>
                <a:rPr sz="1600" b="1" err="1">
                  <a:solidFill>
                    <a:srgbClr val="404040"/>
                  </a:solidFill>
                  <a:latin typeface="Arial"/>
                  <a:cs typeface="Arial"/>
                </a:rPr>
                <a:t>Êm</a:t>
              </a:r>
              <a:r>
                <a:rPr sz="1600" b="1" spc="-10">
                  <a:solidFill>
                    <a:srgbClr val="404040"/>
                  </a:solidFill>
                  <a:latin typeface="Arial"/>
                  <a:cs typeface="Arial"/>
                </a:rPr>
                <a:t> </a:t>
              </a:r>
              <a:r>
                <a:rPr sz="1600" b="1" err="1">
                  <a:solidFill>
                    <a:srgbClr val="404040"/>
                  </a:solidFill>
                  <a:latin typeface="Arial"/>
                  <a:cs typeface="Arial"/>
                </a:rPr>
                <a:t>ái</a:t>
              </a:r>
              <a:r>
                <a:rPr sz="1600" b="1">
                  <a:solidFill>
                    <a:srgbClr val="404040"/>
                  </a:solidFill>
                  <a:latin typeface="Arial"/>
                  <a:cs typeface="Arial"/>
                </a:rPr>
                <a:t>,</a:t>
              </a:r>
              <a:r>
                <a:rPr sz="1600" b="1" spc="-15">
                  <a:solidFill>
                    <a:srgbClr val="404040"/>
                  </a:solidFill>
                  <a:latin typeface="Arial"/>
                  <a:cs typeface="Arial"/>
                </a:rPr>
                <a:t> </a:t>
              </a:r>
              <a:r>
                <a:rPr sz="1600" b="1" spc="-5" err="1">
                  <a:solidFill>
                    <a:srgbClr val="404040"/>
                  </a:solidFill>
                  <a:latin typeface="Arial"/>
                  <a:cs typeface="Arial"/>
                </a:rPr>
                <a:t>giảm</a:t>
              </a:r>
              <a:r>
                <a:rPr sz="1600" b="1" spc="-20">
                  <a:solidFill>
                    <a:srgbClr val="404040"/>
                  </a:solidFill>
                  <a:latin typeface="Arial"/>
                  <a:cs typeface="Arial"/>
                </a:rPr>
                <a:t> </a:t>
              </a:r>
              <a:r>
                <a:rPr sz="1600" b="1" spc="-5" err="1">
                  <a:solidFill>
                    <a:srgbClr val="404040"/>
                  </a:solidFill>
                  <a:latin typeface="Arial"/>
                  <a:cs typeface="Arial"/>
                </a:rPr>
                <a:t>mệt</a:t>
              </a:r>
              <a:r>
                <a:rPr sz="1600" b="1" spc="-5">
                  <a:solidFill>
                    <a:srgbClr val="404040"/>
                  </a:solidFill>
                  <a:latin typeface="Arial"/>
                  <a:cs typeface="Arial"/>
                </a:rPr>
                <a:t> </a:t>
              </a:r>
              <a:r>
                <a:rPr sz="1600" b="1" spc="-5" err="1">
                  <a:solidFill>
                    <a:srgbClr val="404040"/>
                  </a:solidFill>
                  <a:latin typeface="Arial"/>
                  <a:cs typeface="Arial"/>
                </a:rPr>
                <a:t>mỏi</a:t>
              </a:r>
              <a:r>
                <a:rPr sz="1600" b="1" spc="-15">
                  <a:solidFill>
                    <a:srgbClr val="404040"/>
                  </a:solidFill>
                  <a:latin typeface="Arial"/>
                  <a:cs typeface="Arial"/>
                </a:rPr>
                <a:t> </a:t>
              </a:r>
              <a:r>
                <a:rPr sz="1600" b="1" spc="-5" err="1">
                  <a:solidFill>
                    <a:srgbClr val="404040"/>
                  </a:solidFill>
                  <a:latin typeface="Arial"/>
                  <a:cs typeface="Arial"/>
                </a:rPr>
                <a:t>cho</a:t>
              </a:r>
              <a:r>
                <a:rPr sz="1600" b="1" spc="-15">
                  <a:solidFill>
                    <a:srgbClr val="404040"/>
                  </a:solidFill>
                  <a:latin typeface="Arial"/>
                  <a:cs typeface="Arial"/>
                </a:rPr>
                <a:t> </a:t>
              </a:r>
              <a:r>
                <a:rPr sz="1600" b="1" spc="-5" err="1">
                  <a:solidFill>
                    <a:srgbClr val="404040"/>
                  </a:solidFill>
                  <a:latin typeface="Arial"/>
                  <a:cs typeface="Arial"/>
                </a:rPr>
                <a:t>tài</a:t>
              </a:r>
              <a:r>
                <a:rPr sz="1600" b="1" spc="-20">
                  <a:solidFill>
                    <a:srgbClr val="404040"/>
                  </a:solidFill>
                  <a:latin typeface="Arial"/>
                  <a:cs typeface="Arial"/>
                </a:rPr>
                <a:t> </a:t>
              </a:r>
              <a:r>
                <a:rPr sz="1600" b="1" spc="-5" err="1">
                  <a:solidFill>
                    <a:srgbClr val="404040"/>
                  </a:solidFill>
                  <a:latin typeface="Arial"/>
                  <a:cs typeface="Arial"/>
                </a:rPr>
                <a:t>xế</a:t>
              </a:r>
              <a:r>
                <a:rPr sz="1600" b="1" spc="-5">
                  <a:solidFill>
                    <a:srgbClr val="404040"/>
                  </a:solidFill>
                  <a:latin typeface="Arial"/>
                  <a:cs typeface="Arial"/>
                </a:rPr>
                <a:t>.</a:t>
              </a:r>
              <a:endParaRPr sz="1600">
                <a:latin typeface="Arial"/>
                <a:cs typeface="Arial"/>
              </a:endParaRPr>
            </a:p>
          </p:txBody>
        </p:sp>
        <p:grpSp>
          <p:nvGrpSpPr>
            <p:cNvPr id="68" name="object 13">
              <a:extLst>
                <a:ext uri="{FF2B5EF4-FFF2-40B4-BE49-F238E27FC236}">
                  <a16:creationId xmlns:a16="http://schemas.microsoft.com/office/drawing/2014/main" id="{A2821306-A244-0EB7-357D-273B9653B771}"/>
                </a:ext>
              </a:extLst>
            </p:cNvPr>
            <p:cNvGrpSpPr/>
            <p:nvPr/>
          </p:nvGrpSpPr>
          <p:grpSpPr>
            <a:xfrm>
              <a:off x="4981858" y="3034986"/>
              <a:ext cx="6359513" cy="711010"/>
              <a:chOff x="3523678" y="2241992"/>
              <a:chExt cx="5149215" cy="697865"/>
            </a:xfrm>
          </p:grpSpPr>
          <p:sp>
            <p:nvSpPr>
              <p:cNvPr id="69" name="object 14">
                <a:extLst>
                  <a:ext uri="{FF2B5EF4-FFF2-40B4-BE49-F238E27FC236}">
                    <a16:creationId xmlns:a16="http://schemas.microsoft.com/office/drawing/2014/main" id="{7445A872-5E4A-FF30-1AEC-057854E8B1ED}"/>
                  </a:ext>
                </a:extLst>
              </p:cNvPr>
              <p:cNvSpPr/>
              <p:nvPr/>
            </p:nvSpPr>
            <p:spPr>
              <a:xfrm>
                <a:off x="3537965" y="2256279"/>
                <a:ext cx="5120640" cy="669290"/>
              </a:xfrm>
              <a:custGeom>
                <a:avLst/>
                <a:gdLst/>
                <a:ahLst/>
                <a:cxnLst/>
                <a:rect l="l" t="t" r="r" b="b"/>
                <a:pathLst>
                  <a:path w="5120640" h="669289">
                    <a:moveTo>
                      <a:pt x="5043665" y="0"/>
                    </a:moveTo>
                    <a:lnTo>
                      <a:pt x="76974" y="0"/>
                    </a:lnTo>
                    <a:lnTo>
                      <a:pt x="47014" y="6049"/>
                    </a:lnTo>
                    <a:lnTo>
                      <a:pt x="22547" y="22547"/>
                    </a:lnTo>
                    <a:lnTo>
                      <a:pt x="6049" y="47014"/>
                    </a:lnTo>
                    <a:lnTo>
                      <a:pt x="0" y="76974"/>
                    </a:lnTo>
                    <a:lnTo>
                      <a:pt x="0" y="592061"/>
                    </a:lnTo>
                    <a:lnTo>
                      <a:pt x="6049" y="622026"/>
                    </a:lnTo>
                    <a:lnTo>
                      <a:pt x="22547" y="646493"/>
                    </a:lnTo>
                    <a:lnTo>
                      <a:pt x="47014" y="662988"/>
                    </a:lnTo>
                    <a:lnTo>
                      <a:pt x="76974" y="669036"/>
                    </a:lnTo>
                    <a:lnTo>
                      <a:pt x="5043665" y="669036"/>
                    </a:lnTo>
                    <a:lnTo>
                      <a:pt x="5073625" y="662988"/>
                    </a:lnTo>
                    <a:lnTo>
                      <a:pt x="5098092" y="646493"/>
                    </a:lnTo>
                    <a:lnTo>
                      <a:pt x="5114590" y="622026"/>
                    </a:lnTo>
                    <a:lnTo>
                      <a:pt x="5120640" y="592061"/>
                    </a:lnTo>
                    <a:lnTo>
                      <a:pt x="5120640" y="76974"/>
                    </a:lnTo>
                    <a:lnTo>
                      <a:pt x="5114590" y="47014"/>
                    </a:lnTo>
                    <a:lnTo>
                      <a:pt x="5098092" y="22547"/>
                    </a:lnTo>
                    <a:lnTo>
                      <a:pt x="5073625" y="6049"/>
                    </a:lnTo>
                    <a:lnTo>
                      <a:pt x="5043665" y="0"/>
                    </a:lnTo>
                    <a:close/>
                  </a:path>
                </a:pathLst>
              </a:custGeom>
              <a:solidFill>
                <a:srgbClr val="DDE1ED"/>
              </a:solidFill>
            </p:spPr>
            <p:txBody>
              <a:bodyPr wrap="square" lIns="0" tIns="0" rIns="0" bIns="0" rtlCol="0"/>
              <a:lstStyle/>
              <a:p>
                <a:endParaRPr/>
              </a:p>
            </p:txBody>
          </p:sp>
          <p:sp>
            <p:nvSpPr>
              <p:cNvPr id="70" name="object 15">
                <a:extLst>
                  <a:ext uri="{FF2B5EF4-FFF2-40B4-BE49-F238E27FC236}">
                    <a16:creationId xmlns:a16="http://schemas.microsoft.com/office/drawing/2014/main" id="{080C1633-7651-9CA3-A343-CDE19F436069}"/>
                  </a:ext>
                </a:extLst>
              </p:cNvPr>
              <p:cNvSpPr/>
              <p:nvPr/>
            </p:nvSpPr>
            <p:spPr>
              <a:xfrm>
                <a:off x="3537965" y="2256279"/>
                <a:ext cx="5120640" cy="669290"/>
              </a:xfrm>
              <a:custGeom>
                <a:avLst/>
                <a:gdLst/>
                <a:ahLst/>
                <a:cxnLst/>
                <a:rect l="l" t="t" r="r" b="b"/>
                <a:pathLst>
                  <a:path w="5120640" h="669289">
                    <a:moveTo>
                      <a:pt x="0" y="76974"/>
                    </a:moveTo>
                    <a:lnTo>
                      <a:pt x="6049" y="47014"/>
                    </a:lnTo>
                    <a:lnTo>
                      <a:pt x="22547" y="22547"/>
                    </a:lnTo>
                    <a:lnTo>
                      <a:pt x="47014" y="6049"/>
                    </a:lnTo>
                    <a:lnTo>
                      <a:pt x="76974" y="0"/>
                    </a:lnTo>
                    <a:lnTo>
                      <a:pt x="5043665" y="0"/>
                    </a:lnTo>
                    <a:lnTo>
                      <a:pt x="5073625" y="6049"/>
                    </a:lnTo>
                    <a:lnTo>
                      <a:pt x="5098092" y="22547"/>
                    </a:lnTo>
                    <a:lnTo>
                      <a:pt x="5114590" y="47014"/>
                    </a:lnTo>
                    <a:lnTo>
                      <a:pt x="5120640" y="76974"/>
                    </a:lnTo>
                    <a:lnTo>
                      <a:pt x="5120640" y="592061"/>
                    </a:lnTo>
                    <a:lnTo>
                      <a:pt x="5114590" y="622026"/>
                    </a:lnTo>
                    <a:lnTo>
                      <a:pt x="5098092" y="646493"/>
                    </a:lnTo>
                    <a:lnTo>
                      <a:pt x="5073625" y="662988"/>
                    </a:lnTo>
                    <a:lnTo>
                      <a:pt x="5043665" y="669036"/>
                    </a:lnTo>
                    <a:lnTo>
                      <a:pt x="76974" y="669036"/>
                    </a:lnTo>
                    <a:lnTo>
                      <a:pt x="47014" y="662988"/>
                    </a:lnTo>
                    <a:lnTo>
                      <a:pt x="22547" y="646493"/>
                    </a:lnTo>
                    <a:lnTo>
                      <a:pt x="6049" y="622026"/>
                    </a:lnTo>
                    <a:lnTo>
                      <a:pt x="0" y="592061"/>
                    </a:lnTo>
                    <a:lnTo>
                      <a:pt x="0" y="76974"/>
                    </a:lnTo>
                    <a:close/>
                  </a:path>
                </a:pathLst>
              </a:custGeom>
              <a:ln w="28575">
                <a:solidFill>
                  <a:srgbClr val="7E7E7E"/>
                </a:solidFill>
              </a:ln>
            </p:spPr>
            <p:txBody>
              <a:bodyPr wrap="square" lIns="0" tIns="0" rIns="0" bIns="0" rtlCol="0"/>
              <a:lstStyle/>
              <a:p>
                <a:endParaRPr/>
              </a:p>
            </p:txBody>
          </p:sp>
        </p:grpSp>
        <p:sp>
          <p:nvSpPr>
            <p:cNvPr id="71" name="object 16">
              <a:extLst>
                <a:ext uri="{FF2B5EF4-FFF2-40B4-BE49-F238E27FC236}">
                  <a16:creationId xmlns:a16="http://schemas.microsoft.com/office/drawing/2014/main" id="{5A8D8560-DF19-C5AF-047B-9C8CAD122538}"/>
                </a:ext>
              </a:extLst>
            </p:cNvPr>
            <p:cNvSpPr txBox="1"/>
            <p:nvPr/>
          </p:nvSpPr>
          <p:spPr>
            <a:xfrm>
              <a:off x="5127823" y="3142804"/>
              <a:ext cx="5948393" cy="518091"/>
            </a:xfrm>
            <a:prstGeom prst="rect">
              <a:avLst/>
            </a:prstGeom>
          </p:spPr>
          <p:txBody>
            <a:bodyPr vert="horz" wrap="square" lIns="0" tIns="12700" rIns="0" bIns="0" rtlCol="0" anchor="ctr">
              <a:spAutoFit/>
            </a:bodyPr>
            <a:lstStyle/>
            <a:p>
              <a:pPr marL="298450" marR="5080" indent="-285750">
                <a:spcBef>
                  <a:spcPts val="100"/>
                </a:spcBef>
                <a:buSzPct val="85000"/>
                <a:buFont typeface="Wingdings" panose="05000000000000000000" pitchFamily="2" charset="2"/>
                <a:buChar char=""/>
              </a:pPr>
              <a:r>
                <a:rPr lang="en-US" sz="1600" b="1" spc="-10">
                  <a:solidFill>
                    <a:srgbClr val="404040"/>
                  </a:solidFill>
                  <a:latin typeface="Arial"/>
                  <a:cs typeface="Arial"/>
                </a:rPr>
                <a:t>Quester: </a:t>
              </a:r>
              <a:r>
                <a:rPr lang="en-US" sz="1600" b="1">
                  <a:solidFill>
                    <a:srgbClr val="404040"/>
                  </a:solidFill>
                  <a:latin typeface="Arial"/>
                  <a:cs typeface="Arial"/>
                </a:rPr>
                <a:t>2</a:t>
              </a:r>
              <a:r>
                <a:rPr lang="en-US" sz="1600" b="1" spc="-20">
                  <a:solidFill>
                    <a:srgbClr val="404040"/>
                  </a:solidFill>
                  <a:latin typeface="Arial"/>
                  <a:cs typeface="Arial"/>
                </a:rPr>
                <a:t> </a:t>
              </a:r>
              <a:r>
                <a:rPr lang="en-US" sz="1600" b="1" spc="-5">
                  <a:solidFill>
                    <a:srgbClr val="404040"/>
                  </a:solidFill>
                  <a:latin typeface="Arial"/>
                  <a:cs typeface="Arial"/>
                </a:rPr>
                <a:t>năm</a:t>
              </a:r>
              <a:r>
                <a:rPr lang="en-US" sz="1600" b="1" spc="-20">
                  <a:solidFill>
                    <a:srgbClr val="404040"/>
                  </a:solidFill>
                  <a:latin typeface="Arial"/>
                  <a:cs typeface="Arial"/>
                </a:rPr>
                <a:t> </a:t>
              </a:r>
              <a:r>
                <a:rPr lang="en-US" sz="1600" b="1" spc="-5">
                  <a:solidFill>
                    <a:srgbClr val="404040"/>
                  </a:solidFill>
                  <a:latin typeface="Arial"/>
                  <a:cs typeface="Arial"/>
                </a:rPr>
                <a:t>hoặc</a:t>
              </a:r>
              <a:r>
                <a:rPr lang="en-US" sz="1600" b="1" spc="-30">
                  <a:solidFill>
                    <a:srgbClr val="404040"/>
                  </a:solidFill>
                  <a:latin typeface="Arial"/>
                  <a:cs typeface="Arial"/>
                </a:rPr>
                <a:t> </a:t>
              </a:r>
              <a:r>
                <a:rPr lang="en-US" sz="1600" b="1" spc="-5">
                  <a:solidFill>
                    <a:srgbClr val="404040"/>
                  </a:solidFill>
                  <a:latin typeface="Arial"/>
                  <a:cs typeface="Arial"/>
                </a:rPr>
                <a:t>300.000km</a:t>
              </a:r>
              <a:r>
                <a:rPr lang="en-US" sz="1600" b="1" spc="-10">
                  <a:solidFill>
                    <a:srgbClr val="404040"/>
                  </a:solidFill>
                  <a:latin typeface="Arial"/>
                  <a:cs typeface="Arial"/>
                </a:rPr>
                <a:t>.</a:t>
              </a:r>
              <a:endParaRPr lang="en-US" sz="1600" b="1">
                <a:solidFill>
                  <a:srgbClr val="404040"/>
                </a:solidFill>
                <a:latin typeface="Arial"/>
                <a:cs typeface="Arial"/>
              </a:endParaRPr>
            </a:p>
            <a:p>
              <a:pPr marL="298450" marR="5080" indent="-285750">
                <a:spcBef>
                  <a:spcPts val="100"/>
                </a:spcBef>
                <a:buSzPct val="85000"/>
                <a:buFont typeface="Wingdings" panose="05000000000000000000" pitchFamily="2" charset="2"/>
                <a:buChar char=""/>
              </a:pPr>
              <a:r>
                <a:rPr lang="en-US" sz="1600" b="1" spc="-15">
                  <a:solidFill>
                    <a:srgbClr val="404040"/>
                  </a:solidFill>
                  <a:latin typeface="Arial"/>
                  <a:cs typeface="Arial"/>
                </a:rPr>
                <a:t>Croner:   </a:t>
              </a:r>
              <a:r>
                <a:rPr sz="1600" b="1">
                  <a:solidFill>
                    <a:srgbClr val="404040"/>
                  </a:solidFill>
                  <a:latin typeface="Arial"/>
                  <a:cs typeface="Arial"/>
                </a:rPr>
                <a:t>2 </a:t>
              </a:r>
              <a:r>
                <a:rPr sz="1600" b="1" spc="-5">
                  <a:solidFill>
                    <a:srgbClr val="404040"/>
                  </a:solidFill>
                  <a:latin typeface="Arial"/>
                  <a:cs typeface="Arial"/>
                </a:rPr>
                <a:t>năm hoặc 200.000km</a:t>
              </a:r>
              <a:r>
                <a:rPr sz="1600" b="1" spc="-15">
                  <a:solidFill>
                    <a:srgbClr val="404040"/>
                  </a:solidFill>
                  <a:latin typeface="Arial"/>
                  <a:cs typeface="Arial"/>
                </a:rPr>
                <a:t>. </a:t>
              </a:r>
              <a:endParaRPr lang="en-US" sz="1600" b="1" spc="-15">
                <a:solidFill>
                  <a:srgbClr val="404040"/>
                </a:solidFill>
                <a:latin typeface="Arial"/>
                <a:cs typeface="Arial"/>
              </a:endParaRPr>
            </a:p>
          </p:txBody>
        </p:sp>
        <p:grpSp>
          <p:nvGrpSpPr>
            <p:cNvPr id="72" name="object 17">
              <a:extLst>
                <a:ext uri="{FF2B5EF4-FFF2-40B4-BE49-F238E27FC236}">
                  <a16:creationId xmlns:a16="http://schemas.microsoft.com/office/drawing/2014/main" id="{5BB1D5FD-AC87-83BC-BFD5-D0E4938AEE12}"/>
                </a:ext>
              </a:extLst>
            </p:cNvPr>
            <p:cNvGrpSpPr/>
            <p:nvPr/>
          </p:nvGrpSpPr>
          <p:grpSpPr>
            <a:xfrm>
              <a:off x="2615686" y="1376134"/>
              <a:ext cx="2462557" cy="1001496"/>
              <a:chOff x="1607819" y="606552"/>
              <a:chExt cx="1993900" cy="982980"/>
            </a:xfrm>
          </p:grpSpPr>
          <p:pic>
            <p:nvPicPr>
              <p:cNvPr id="73" name="object 18">
                <a:extLst>
                  <a:ext uri="{FF2B5EF4-FFF2-40B4-BE49-F238E27FC236}">
                    <a16:creationId xmlns:a16="http://schemas.microsoft.com/office/drawing/2014/main" id="{27EB27D0-8006-C0A0-709C-A625F71E7E1D}"/>
                  </a:ext>
                </a:extLst>
              </p:cNvPr>
              <p:cNvPicPr/>
              <p:nvPr/>
            </p:nvPicPr>
            <p:blipFill>
              <a:blip r:embed="rId7" cstate="print"/>
              <a:stretch>
                <a:fillRect/>
              </a:stretch>
            </p:blipFill>
            <p:spPr>
              <a:xfrm>
                <a:off x="1607819" y="606552"/>
                <a:ext cx="1993391" cy="982979"/>
              </a:xfrm>
              <a:prstGeom prst="rect">
                <a:avLst/>
              </a:prstGeom>
            </p:spPr>
          </p:pic>
          <p:sp>
            <p:nvSpPr>
              <p:cNvPr id="74" name="object 19">
                <a:extLst>
                  <a:ext uri="{FF2B5EF4-FFF2-40B4-BE49-F238E27FC236}">
                    <a16:creationId xmlns:a16="http://schemas.microsoft.com/office/drawing/2014/main" id="{18282C87-D40F-1923-1AC4-76442E3A731F}"/>
                  </a:ext>
                </a:extLst>
              </p:cNvPr>
              <p:cNvSpPr/>
              <p:nvPr/>
            </p:nvSpPr>
            <p:spPr>
              <a:xfrm>
                <a:off x="1769363" y="729998"/>
                <a:ext cx="1670685" cy="660400"/>
              </a:xfrm>
              <a:custGeom>
                <a:avLst/>
                <a:gdLst/>
                <a:ahLst/>
                <a:cxnLst/>
                <a:rect l="l" t="t" r="r" b="b"/>
                <a:pathLst>
                  <a:path w="1670685" h="660400">
                    <a:moveTo>
                      <a:pt x="1591640" y="0"/>
                    </a:moveTo>
                    <a:lnTo>
                      <a:pt x="78663" y="0"/>
                    </a:lnTo>
                    <a:lnTo>
                      <a:pt x="48043" y="6181"/>
                    </a:lnTo>
                    <a:lnTo>
                      <a:pt x="23039" y="23039"/>
                    </a:lnTo>
                    <a:lnTo>
                      <a:pt x="6181" y="48043"/>
                    </a:lnTo>
                    <a:lnTo>
                      <a:pt x="0" y="78663"/>
                    </a:lnTo>
                    <a:lnTo>
                      <a:pt x="0" y="581228"/>
                    </a:lnTo>
                    <a:lnTo>
                      <a:pt x="6181" y="611848"/>
                    </a:lnTo>
                    <a:lnTo>
                      <a:pt x="23039" y="636852"/>
                    </a:lnTo>
                    <a:lnTo>
                      <a:pt x="48043" y="653710"/>
                    </a:lnTo>
                    <a:lnTo>
                      <a:pt x="78663" y="659892"/>
                    </a:lnTo>
                    <a:lnTo>
                      <a:pt x="1591640" y="659892"/>
                    </a:lnTo>
                    <a:lnTo>
                      <a:pt x="1622260" y="653710"/>
                    </a:lnTo>
                    <a:lnTo>
                      <a:pt x="1647264" y="636852"/>
                    </a:lnTo>
                    <a:lnTo>
                      <a:pt x="1664122" y="611848"/>
                    </a:lnTo>
                    <a:lnTo>
                      <a:pt x="1670304" y="581228"/>
                    </a:lnTo>
                    <a:lnTo>
                      <a:pt x="1670304" y="78663"/>
                    </a:lnTo>
                    <a:lnTo>
                      <a:pt x="1664122" y="48043"/>
                    </a:lnTo>
                    <a:lnTo>
                      <a:pt x="1647264" y="23039"/>
                    </a:lnTo>
                    <a:lnTo>
                      <a:pt x="1622260" y="6181"/>
                    </a:lnTo>
                    <a:lnTo>
                      <a:pt x="1591640" y="0"/>
                    </a:lnTo>
                    <a:close/>
                  </a:path>
                </a:pathLst>
              </a:custGeom>
              <a:solidFill>
                <a:srgbClr val="0F3B73"/>
              </a:solidFill>
            </p:spPr>
            <p:txBody>
              <a:bodyPr wrap="square" lIns="0" tIns="0" rIns="0" bIns="0" rtlCol="0"/>
              <a:lstStyle/>
              <a:p>
                <a:endParaRPr/>
              </a:p>
            </p:txBody>
          </p:sp>
          <p:sp>
            <p:nvSpPr>
              <p:cNvPr id="75" name="object 20">
                <a:extLst>
                  <a:ext uri="{FF2B5EF4-FFF2-40B4-BE49-F238E27FC236}">
                    <a16:creationId xmlns:a16="http://schemas.microsoft.com/office/drawing/2014/main" id="{E043B0C8-1970-3B3F-209E-A3E2991729C0}"/>
                  </a:ext>
                </a:extLst>
              </p:cNvPr>
              <p:cNvSpPr/>
              <p:nvPr/>
            </p:nvSpPr>
            <p:spPr>
              <a:xfrm>
                <a:off x="1769363" y="729998"/>
                <a:ext cx="1670685" cy="660400"/>
              </a:xfrm>
              <a:custGeom>
                <a:avLst/>
                <a:gdLst/>
                <a:ahLst/>
                <a:cxnLst/>
                <a:rect l="l" t="t" r="r" b="b"/>
                <a:pathLst>
                  <a:path w="1670685" h="660400">
                    <a:moveTo>
                      <a:pt x="0" y="78663"/>
                    </a:moveTo>
                    <a:lnTo>
                      <a:pt x="6181" y="48043"/>
                    </a:lnTo>
                    <a:lnTo>
                      <a:pt x="23039" y="23039"/>
                    </a:lnTo>
                    <a:lnTo>
                      <a:pt x="48043" y="6181"/>
                    </a:lnTo>
                    <a:lnTo>
                      <a:pt x="78663" y="0"/>
                    </a:lnTo>
                    <a:lnTo>
                      <a:pt x="1591640" y="0"/>
                    </a:lnTo>
                    <a:lnTo>
                      <a:pt x="1622260" y="6181"/>
                    </a:lnTo>
                    <a:lnTo>
                      <a:pt x="1647264" y="23039"/>
                    </a:lnTo>
                    <a:lnTo>
                      <a:pt x="1664122" y="48043"/>
                    </a:lnTo>
                    <a:lnTo>
                      <a:pt x="1670304" y="78663"/>
                    </a:lnTo>
                    <a:lnTo>
                      <a:pt x="1670304" y="581228"/>
                    </a:lnTo>
                    <a:lnTo>
                      <a:pt x="1664122" y="611848"/>
                    </a:lnTo>
                    <a:lnTo>
                      <a:pt x="1647264" y="636852"/>
                    </a:lnTo>
                    <a:lnTo>
                      <a:pt x="1622260" y="653710"/>
                    </a:lnTo>
                    <a:lnTo>
                      <a:pt x="1591640" y="659892"/>
                    </a:lnTo>
                    <a:lnTo>
                      <a:pt x="78663" y="659892"/>
                    </a:lnTo>
                    <a:lnTo>
                      <a:pt x="48043" y="653710"/>
                    </a:lnTo>
                    <a:lnTo>
                      <a:pt x="23039" y="636852"/>
                    </a:lnTo>
                    <a:lnTo>
                      <a:pt x="6181" y="611848"/>
                    </a:lnTo>
                    <a:lnTo>
                      <a:pt x="0" y="581228"/>
                    </a:lnTo>
                    <a:lnTo>
                      <a:pt x="0" y="78663"/>
                    </a:lnTo>
                    <a:close/>
                  </a:path>
                </a:pathLst>
              </a:custGeom>
              <a:ln w="63500">
                <a:solidFill>
                  <a:srgbClr val="FFFFFF"/>
                </a:solidFill>
              </a:ln>
            </p:spPr>
            <p:txBody>
              <a:bodyPr wrap="square" lIns="0" tIns="0" rIns="0" bIns="0" rtlCol="0"/>
              <a:lstStyle/>
              <a:p>
                <a:endParaRPr/>
              </a:p>
            </p:txBody>
          </p:sp>
        </p:grpSp>
        <p:sp>
          <p:nvSpPr>
            <p:cNvPr id="76" name="object 21">
              <a:extLst>
                <a:ext uri="{FF2B5EF4-FFF2-40B4-BE49-F238E27FC236}">
                  <a16:creationId xmlns:a16="http://schemas.microsoft.com/office/drawing/2014/main" id="{6C53536A-FCF8-5497-C2D3-70774D7C9DEC}"/>
                </a:ext>
              </a:extLst>
            </p:cNvPr>
            <p:cNvSpPr txBox="1"/>
            <p:nvPr/>
          </p:nvSpPr>
          <p:spPr>
            <a:xfrm>
              <a:off x="2904295" y="1703098"/>
              <a:ext cx="1904478" cy="259686"/>
            </a:xfrm>
            <a:prstGeom prst="rect">
              <a:avLst/>
            </a:prstGeom>
          </p:spPr>
          <p:txBody>
            <a:bodyPr vert="horz" wrap="square" lIns="0" tIns="13335" rIns="0" bIns="0" rtlCol="0">
              <a:spAutoFit/>
            </a:bodyPr>
            <a:lstStyle/>
            <a:p>
              <a:pPr marL="12700" algn="ctr">
                <a:spcBef>
                  <a:spcPts val="105"/>
                </a:spcBef>
              </a:pPr>
              <a:r>
                <a:rPr sz="1600" b="1" spc="-5">
                  <a:solidFill>
                    <a:srgbClr val="FFFFFF"/>
                  </a:solidFill>
                  <a:latin typeface="Arial"/>
                  <a:cs typeface="Arial"/>
                </a:rPr>
                <a:t>THIẾT</a:t>
              </a:r>
              <a:r>
                <a:rPr sz="1600" b="1" spc="-75">
                  <a:solidFill>
                    <a:srgbClr val="FFFFFF"/>
                  </a:solidFill>
                  <a:latin typeface="Arial"/>
                  <a:cs typeface="Arial"/>
                </a:rPr>
                <a:t> </a:t>
              </a:r>
              <a:r>
                <a:rPr sz="1600" b="1" spc="-10">
                  <a:solidFill>
                    <a:srgbClr val="FFFFFF"/>
                  </a:solidFill>
                  <a:latin typeface="Arial"/>
                  <a:cs typeface="Arial"/>
                </a:rPr>
                <a:t>KẾ</a:t>
              </a:r>
              <a:endParaRPr sz="1600">
                <a:latin typeface="Arial"/>
                <a:cs typeface="Arial"/>
              </a:endParaRPr>
            </a:p>
          </p:txBody>
        </p:sp>
        <p:grpSp>
          <p:nvGrpSpPr>
            <p:cNvPr id="77" name="object 22">
              <a:extLst>
                <a:ext uri="{FF2B5EF4-FFF2-40B4-BE49-F238E27FC236}">
                  <a16:creationId xmlns:a16="http://schemas.microsoft.com/office/drawing/2014/main" id="{9252547A-35E8-44B0-BD68-8C71422EB2F2}"/>
                </a:ext>
              </a:extLst>
            </p:cNvPr>
            <p:cNvGrpSpPr/>
            <p:nvPr/>
          </p:nvGrpSpPr>
          <p:grpSpPr>
            <a:xfrm>
              <a:off x="2589335" y="2171490"/>
              <a:ext cx="2462557" cy="1001496"/>
              <a:chOff x="1586483" y="1394460"/>
              <a:chExt cx="1993900" cy="982980"/>
            </a:xfrm>
          </p:grpSpPr>
          <p:pic>
            <p:nvPicPr>
              <p:cNvPr id="78" name="object 23">
                <a:extLst>
                  <a:ext uri="{FF2B5EF4-FFF2-40B4-BE49-F238E27FC236}">
                    <a16:creationId xmlns:a16="http://schemas.microsoft.com/office/drawing/2014/main" id="{5EFB99CE-ECC8-50AA-A8FC-A12006EFFFA8}"/>
                  </a:ext>
                </a:extLst>
              </p:cNvPr>
              <p:cNvPicPr/>
              <p:nvPr/>
            </p:nvPicPr>
            <p:blipFill>
              <a:blip r:embed="rId8" cstate="print"/>
              <a:stretch>
                <a:fillRect/>
              </a:stretch>
            </p:blipFill>
            <p:spPr>
              <a:xfrm>
                <a:off x="1586483" y="1394460"/>
                <a:ext cx="1993391" cy="982979"/>
              </a:xfrm>
              <a:prstGeom prst="rect">
                <a:avLst/>
              </a:prstGeom>
            </p:spPr>
          </p:pic>
          <p:sp>
            <p:nvSpPr>
              <p:cNvPr id="79" name="object 24">
                <a:extLst>
                  <a:ext uri="{FF2B5EF4-FFF2-40B4-BE49-F238E27FC236}">
                    <a16:creationId xmlns:a16="http://schemas.microsoft.com/office/drawing/2014/main" id="{E5E0CA78-78D6-3172-646B-94E975851F2A}"/>
                  </a:ext>
                </a:extLst>
              </p:cNvPr>
              <p:cNvSpPr/>
              <p:nvPr/>
            </p:nvSpPr>
            <p:spPr>
              <a:xfrm>
                <a:off x="1748027" y="1517905"/>
                <a:ext cx="1670685" cy="660400"/>
              </a:xfrm>
              <a:custGeom>
                <a:avLst/>
                <a:gdLst/>
                <a:ahLst/>
                <a:cxnLst/>
                <a:rect l="l" t="t" r="r" b="b"/>
                <a:pathLst>
                  <a:path w="1670685" h="660400">
                    <a:moveTo>
                      <a:pt x="1591640" y="0"/>
                    </a:moveTo>
                    <a:lnTo>
                      <a:pt x="78663" y="0"/>
                    </a:lnTo>
                    <a:lnTo>
                      <a:pt x="48043" y="6181"/>
                    </a:lnTo>
                    <a:lnTo>
                      <a:pt x="23039" y="23039"/>
                    </a:lnTo>
                    <a:lnTo>
                      <a:pt x="6181" y="48043"/>
                    </a:lnTo>
                    <a:lnTo>
                      <a:pt x="0" y="78663"/>
                    </a:lnTo>
                    <a:lnTo>
                      <a:pt x="0" y="581228"/>
                    </a:lnTo>
                    <a:lnTo>
                      <a:pt x="6181" y="611848"/>
                    </a:lnTo>
                    <a:lnTo>
                      <a:pt x="23039" y="636852"/>
                    </a:lnTo>
                    <a:lnTo>
                      <a:pt x="48043" y="653710"/>
                    </a:lnTo>
                    <a:lnTo>
                      <a:pt x="78663" y="659892"/>
                    </a:lnTo>
                    <a:lnTo>
                      <a:pt x="1591640" y="659892"/>
                    </a:lnTo>
                    <a:lnTo>
                      <a:pt x="1622260" y="653710"/>
                    </a:lnTo>
                    <a:lnTo>
                      <a:pt x="1647264" y="636852"/>
                    </a:lnTo>
                    <a:lnTo>
                      <a:pt x="1664122" y="611848"/>
                    </a:lnTo>
                    <a:lnTo>
                      <a:pt x="1670304" y="581228"/>
                    </a:lnTo>
                    <a:lnTo>
                      <a:pt x="1670304" y="78663"/>
                    </a:lnTo>
                    <a:lnTo>
                      <a:pt x="1664122" y="48043"/>
                    </a:lnTo>
                    <a:lnTo>
                      <a:pt x="1647264" y="23039"/>
                    </a:lnTo>
                    <a:lnTo>
                      <a:pt x="1622260" y="6181"/>
                    </a:lnTo>
                    <a:lnTo>
                      <a:pt x="1591640" y="0"/>
                    </a:lnTo>
                    <a:close/>
                  </a:path>
                </a:pathLst>
              </a:custGeom>
              <a:solidFill>
                <a:srgbClr val="00829B"/>
              </a:solidFill>
            </p:spPr>
            <p:txBody>
              <a:bodyPr wrap="square" lIns="0" tIns="0" rIns="0" bIns="0" rtlCol="0"/>
              <a:lstStyle/>
              <a:p>
                <a:endParaRPr/>
              </a:p>
            </p:txBody>
          </p:sp>
          <p:sp>
            <p:nvSpPr>
              <p:cNvPr id="80" name="object 25">
                <a:extLst>
                  <a:ext uri="{FF2B5EF4-FFF2-40B4-BE49-F238E27FC236}">
                    <a16:creationId xmlns:a16="http://schemas.microsoft.com/office/drawing/2014/main" id="{D57DA7FB-5BB6-9890-CBFD-8926F9031349}"/>
                  </a:ext>
                </a:extLst>
              </p:cNvPr>
              <p:cNvSpPr/>
              <p:nvPr/>
            </p:nvSpPr>
            <p:spPr>
              <a:xfrm>
                <a:off x="1748027" y="1517905"/>
                <a:ext cx="1670685" cy="660400"/>
              </a:xfrm>
              <a:custGeom>
                <a:avLst/>
                <a:gdLst/>
                <a:ahLst/>
                <a:cxnLst/>
                <a:rect l="l" t="t" r="r" b="b"/>
                <a:pathLst>
                  <a:path w="1670685" h="660400">
                    <a:moveTo>
                      <a:pt x="0" y="78663"/>
                    </a:moveTo>
                    <a:lnTo>
                      <a:pt x="6181" y="48043"/>
                    </a:lnTo>
                    <a:lnTo>
                      <a:pt x="23039" y="23039"/>
                    </a:lnTo>
                    <a:lnTo>
                      <a:pt x="48043" y="6181"/>
                    </a:lnTo>
                    <a:lnTo>
                      <a:pt x="78663" y="0"/>
                    </a:lnTo>
                    <a:lnTo>
                      <a:pt x="1591640" y="0"/>
                    </a:lnTo>
                    <a:lnTo>
                      <a:pt x="1622260" y="6181"/>
                    </a:lnTo>
                    <a:lnTo>
                      <a:pt x="1647264" y="23039"/>
                    </a:lnTo>
                    <a:lnTo>
                      <a:pt x="1664122" y="48043"/>
                    </a:lnTo>
                    <a:lnTo>
                      <a:pt x="1670304" y="78663"/>
                    </a:lnTo>
                    <a:lnTo>
                      <a:pt x="1670304" y="581228"/>
                    </a:lnTo>
                    <a:lnTo>
                      <a:pt x="1664122" y="611848"/>
                    </a:lnTo>
                    <a:lnTo>
                      <a:pt x="1647264" y="636852"/>
                    </a:lnTo>
                    <a:lnTo>
                      <a:pt x="1622260" y="653710"/>
                    </a:lnTo>
                    <a:lnTo>
                      <a:pt x="1591640" y="659892"/>
                    </a:lnTo>
                    <a:lnTo>
                      <a:pt x="78663" y="659892"/>
                    </a:lnTo>
                    <a:lnTo>
                      <a:pt x="48043" y="653710"/>
                    </a:lnTo>
                    <a:lnTo>
                      <a:pt x="23039" y="636852"/>
                    </a:lnTo>
                    <a:lnTo>
                      <a:pt x="6181" y="611848"/>
                    </a:lnTo>
                    <a:lnTo>
                      <a:pt x="0" y="581228"/>
                    </a:lnTo>
                    <a:lnTo>
                      <a:pt x="0" y="78663"/>
                    </a:lnTo>
                    <a:close/>
                  </a:path>
                </a:pathLst>
              </a:custGeom>
              <a:ln w="63500">
                <a:solidFill>
                  <a:srgbClr val="FFFFFF"/>
                </a:solidFill>
              </a:ln>
            </p:spPr>
            <p:txBody>
              <a:bodyPr wrap="square" lIns="0" tIns="0" rIns="0" bIns="0" rtlCol="0"/>
              <a:lstStyle/>
              <a:p>
                <a:endParaRPr/>
              </a:p>
            </p:txBody>
          </p:sp>
        </p:grpSp>
        <p:sp>
          <p:nvSpPr>
            <p:cNvPr id="81" name="object 26">
              <a:extLst>
                <a:ext uri="{FF2B5EF4-FFF2-40B4-BE49-F238E27FC236}">
                  <a16:creationId xmlns:a16="http://schemas.microsoft.com/office/drawing/2014/main" id="{8D65AF27-4D6F-DDEE-8FFA-E51B5170D8A7}"/>
                </a:ext>
              </a:extLst>
            </p:cNvPr>
            <p:cNvSpPr txBox="1"/>
            <p:nvPr/>
          </p:nvSpPr>
          <p:spPr>
            <a:xfrm>
              <a:off x="2852062" y="2505220"/>
              <a:ext cx="1956711" cy="259686"/>
            </a:xfrm>
            <a:prstGeom prst="rect">
              <a:avLst/>
            </a:prstGeom>
          </p:spPr>
          <p:txBody>
            <a:bodyPr vert="horz" wrap="square" lIns="0" tIns="13335" rIns="0" bIns="0" rtlCol="0">
              <a:spAutoFit/>
            </a:bodyPr>
            <a:lstStyle/>
            <a:p>
              <a:pPr marL="12700" algn="ctr">
                <a:spcBef>
                  <a:spcPts val="105"/>
                </a:spcBef>
              </a:pPr>
              <a:r>
                <a:rPr sz="1600" b="1" spc="-5">
                  <a:solidFill>
                    <a:srgbClr val="FFFFFF"/>
                  </a:solidFill>
                  <a:latin typeface="Arial"/>
                  <a:cs typeface="Arial"/>
                </a:rPr>
                <a:t>CÔNG</a:t>
              </a:r>
              <a:r>
                <a:rPr sz="1600" b="1" spc="-70">
                  <a:solidFill>
                    <a:srgbClr val="FFFFFF"/>
                  </a:solidFill>
                  <a:latin typeface="Arial"/>
                  <a:cs typeface="Arial"/>
                </a:rPr>
                <a:t> </a:t>
              </a:r>
              <a:r>
                <a:rPr sz="1600" b="1" spc="-10">
                  <a:solidFill>
                    <a:srgbClr val="FFFFFF"/>
                  </a:solidFill>
                  <a:latin typeface="Arial"/>
                  <a:cs typeface="Arial"/>
                </a:rPr>
                <a:t>NGHỆ</a:t>
              </a:r>
              <a:endParaRPr sz="1600">
                <a:latin typeface="Arial"/>
                <a:cs typeface="Arial"/>
              </a:endParaRPr>
            </a:p>
          </p:txBody>
        </p:sp>
        <p:grpSp>
          <p:nvGrpSpPr>
            <p:cNvPr id="82" name="object 27">
              <a:extLst>
                <a:ext uri="{FF2B5EF4-FFF2-40B4-BE49-F238E27FC236}">
                  <a16:creationId xmlns:a16="http://schemas.microsoft.com/office/drawing/2014/main" id="{E032D596-2A56-5AF6-727B-4E9ABA3CAC0D}"/>
                </a:ext>
              </a:extLst>
            </p:cNvPr>
            <p:cNvGrpSpPr/>
            <p:nvPr/>
          </p:nvGrpSpPr>
          <p:grpSpPr>
            <a:xfrm>
              <a:off x="2587454" y="2974238"/>
              <a:ext cx="2420991" cy="960090"/>
              <a:chOff x="1584960" y="2182367"/>
              <a:chExt cx="1960245" cy="942340"/>
            </a:xfrm>
          </p:grpSpPr>
          <p:pic>
            <p:nvPicPr>
              <p:cNvPr id="83" name="object 28">
                <a:extLst>
                  <a:ext uri="{FF2B5EF4-FFF2-40B4-BE49-F238E27FC236}">
                    <a16:creationId xmlns:a16="http://schemas.microsoft.com/office/drawing/2014/main" id="{0E7C11BA-0E04-B463-61BE-B144C027B586}"/>
                  </a:ext>
                </a:extLst>
              </p:cNvPr>
              <p:cNvPicPr/>
              <p:nvPr/>
            </p:nvPicPr>
            <p:blipFill>
              <a:blip r:embed="rId9" cstate="print"/>
              <a:stretch>
                <a:fillRect/>
              </a:stretch>
            </p:blipFill>
            <p:spPr>
              <a:xfrm>
                <a:off x="1584960" y="2182367"/>
                <a:ext cx="1959851" cy="941831"/>
              </a:xfrm>
              <a:prstGeom prst="rect">
                <a:avLst/>
              </a:prstGeom>
            </p:spPr>
          </p:pic>
          <p:pic>
            <p:nvPicPr>
              <p:cNvPr id="84" name="object 29">
                <a:extLst>
                  <a:ext uri="{FF2B5EF4-FFF2-40B4-BE49-F238E27FC236}">
                    <a16:creationId xmlns:a16="http://schemas.microsoft.com/office/drawing/2014/main" id="{351A8E24-4346-DFE5-BC9E-AE4562F891BE}"/>
                  </a:ext>
                </a:extLst>
              </p:cNvPr>
              <p:cNvPicPr/>
              <p:nvPr/>
            </p:nvPicPr>
            <p:blipFill>
              <a:blip r:embed="rId10" cstate="print"/>
              <a:stretch>
                <a:fillRect/>
              </a:stretch>
            </p:blipFill>
            <p:spPr>
              <a:xfrm>
                <a:off x="1850136" y="2924568"/>
                <a:ext cx="1429499" cy="71615"/>
              </a:xfrm>
              <a:prstGeom prst="rect">
                <a:avLst/>
              </a:prstGeom>
            </p:spPr>
          </p:pic>
          <p:sp>
            <p:nvSpPr>
              <p:cNvPr id="85" name="object 30">
                <a:extLst>
                  <a:ext uri="{FF2B5EF4-FFF2-40B4-BE49-F238E27FC236}">
                    <a16:creationId xmlns:a16="http://schemas.microsoft.com/office/drawing/2014/main" id="{BDD638B8-0793-C2B3-FFD4-9BC49561135A}"/>
                  </a:ext>
                </a:extLst>
              </p:cNvPr>
              <p:cNvSpPr/>
              <p:nvPr/>
            </p:nvSpPr>
            <p:spPr>
              <a:xfrm>
                <a:off x="1746504" y="2305810"/>
                <a:ext cx="1637030" cy="619125"/>
              </a:xfrm>
              <a:custGeom>
                <a:avLst/>
                <a:gdLst/>
                <a:ahLst/>
                <a:cxnLst/>
                <a:rect l="l" t="t" r="r" b="b"/>
                <a:pathLst>
                  <a:path w="1637029" h="619125">
                    <a:moveTo>
                      <a:pt x="1563014" y="0"/>
                    </a:moveTo>
                    <a:lnTo>
                      <a:pt x="73761" y="0"/>
                    </a:lnTo>
                    <a:lnTo>
                      <a:pt x="45048" y="5795"/>
                    </a:lnTo>
                    <a:lnTo>
                      <a:pt x="21602" y="21602"/>
                    </a:lnTo>
                    <a:lnTo>
                      <a:pt x="5795" y="45048"/>
                    </a:lnTo>
                    <a:lnTo>
                      <a:pt x="0" y="73761"/>
                    </a:lnTo>
                    <a:lnTo>
                      <a:pt x="0" y="544982"/>
                    </a:lnTo>
                    <a:lnTo>
                      <a:pt x="5795" y="573695"/>
                    </a:lnTo>
                    <a:lnTo>
                      <a:pt x="21602" y="597141"/>
                    </a:lnTo>
                    <a:lnTo>
                      <a:pt x="45048" y="612948"/>
                    </a:lnTo>
                    <a:lnTo>
                      <a:pt x="73761" y="618743"/>
                    </a:lnTo>
                    <a:lnTo>
                      <a:pt x="1563014" y="618743"/>
                    </a:lnTo>
                    <a:lnTo>
                      <a:pt x="1591727" y="612948"/>
                    </a:lnTo>
                    <a:lnTo>
                      <a:pt x="1615173" y="597141"/>
                    </a:lnTo>
                    <a:lnTo>
                      <a:pt x="1630980" y="573695"/>
                    </a:lnTo>
                    <a:lnTo>
                      <a:pt x="1636776" y="544982"/>
                    </a:lnTo>
                    <a:lnTo>
                      <a:pt x="1636776" y="73761"/>
                    </a:lnTo>
                    <a:lnTo>
                      <a:pt x="1630980" y="45048"/>
                    </a:lnTo>
                    <a:lnTo>
                      <a:pt x="1615173" y="21602"/>
                    </a:lnTo>
                    <a:lnTo>
                      <a:pt x="1591727" y="5795"/>
                    </a:lnTo>
                    <a:lnTo>
                      <a:pt x="1563014" y="0"/>
                    </a:lnTo>
                    <a:close/>
                  </a:path>
                </a:pathLst>
              </a:custGeom>
              <a:solidFill>
                <a:srgbClr val="546DAA"/>
              </a:solidFill>
            </p:spPr>
            <p:txBody>
              <a:bodyPr wrap="square" lIns="0" tIns="0" rIns="0" bIns="0" rtlCol="0"/>
              <a:lstStyle/>
              <a:p>
                <a:endParaRPr/>
              </a:p>
            </p:txBody>
          </p:sp>
          <p:sp>
            <p:nvSpPr>
              <p:cNvPr id="86" name="object 31">
                <a:extLst>
                  <a:ext uri="{FF2B5EF4-FFF2-40B4-BE49-F238E27FC236}">
                    <a16:creationId xmlns:a16="http://schemas.microsoft.com/office/drawing/2014/main" id="{50534636-3528-D99C-8A77-1B2B4B1B63B8}"/>
                  </a:ext>
                </a:extLst>
              </p:cNvPr>
              <p:cNvSpPr/>
              <p:nvPr/>
            </p:nvSpPr>
            <p:spPr>
              <a:xfrm>
                <a:off x="1746504" y="2305810"/>
                <a:ext cx="1637030" cy="619125"/>
              </a:xfrm>
              <a:custGeom>
                <a:avLst/>
                <a:gdLst/>
                <a:ahLst/>
                <a:cxnLst/>
                <a:rect l="l" t="t" r="r" b="b"/>
                <a:pathLst>
                  <a:path w="1637029" h="619125">
                    <a:moveTo>
                      <a:pt x="0" y="73761"/>
                    </a:moveTo>
                    <a:lnTo>
                      <a:pt x="5795" y="45048"/>
                    </a:lnTo>
                    <a:lnTo>
                      <a:pt x="21602" y="21602"/>
                    </a:lnTo>
                    <a:lnTo>
                      <a:pt x="45048" y="5795"/>
                    </a:lnTo>
                    <a:lnTo>
                      <a:pt x="73761" y="0"/>
                    </a:lnTo>
                    <a:lnTo>
                      <a:pt x="1563014" y="0"/>
                    </a:lnTo>
                    <a:lnTo>
                      <a:pt x="1591727" y="5795"/>
                    </a:lnTo>
                    <a:lnTo>
                      <a:pt x="1615173" y="21602"/>
                    </a:lnTo>
                    <a:lnTo>
                      <a:pt x="1630980" y="45048"/>
                    </a:lnTo>
                    <a:lnTo>
                      <a:pt x="1636776" y="73761"/>
                    </a:lnTo>
                    <a:lnTo>
                      <a:pt x="1636776" y="544982"/>
                    </a:lnTo>
                    <a:lnTo>
                      <a:pt x="1630980" y="573695"/>
                    </a:lnTo>
                    <a:lnTo>
                      <a:pt x="1615173" y="597141"/>
                    </a:lnTo>
                    <a:lnTo>
                      <a:pt x="1591727" y="612948"/>
                    </a:lnTo>
                    <a:lnTo>
                      <a:pt x="1563014" y="618743"/>
                    </a:lnTo>
                    <a:lnTo>
                      <a:pt x="73761" y="618743"/>
                    </a:lnTo>
                    <a:lnTo>
                      <a:pt x="45048" y="612948"/>
                    </a:lnTo>
                    <a:lnTo>
                      <a:pt x="21602" y="597141"/>
                    </a:lnTo>
                    <a:lnTo>
                      <a:pt x="5795" y="573695"/>
                    </a:lnTo>
                    <a:lnTo>
                      <a:pt x="0" y="544982"/>
                    </a:lnTo>
                    <a:lnTo>
                      <a:pt x="0" y="73761"/>
                    </a:lnTo>
                    <a:close/>
                  </a:path>
                </a:pathLst>
              </a:custGeom>
              <a:ln w="63500">
                <a:solidFill>
                  <a:srgbClr val="FFFFFF"/>
                </a:solidFill>
              </a:ln>
            </p:spPr>
            <p:txBody>
              <a:bodyPr wrap="square" lIns="0" tIns="0" rIns="0" bIns="0" rtlCol="0"/>
              <a:lstStyle/>
              <a:p>
                <a:endParaRPr/>
              </a:p>
            </p:txBody>
          </p:sp>
        </p:grpSp>
        <p:sp>
          <p:nvSpPr>
            <p:cNvPr id="87" name="object 32">
              <a:extLst>
                <a:ext uri="{FF2B5EF4-FFF2-40B4-BE49-F238E27FC236}">
                  <a16:creationId xmlns:a16="http://schemas.microsoft.com/office/drawing/2014/main" id="{AE63C76C-BB26-2397-30DF-4C806C765ECC}"/>
                </a:ext>
              </a:extLst>
            </p:cNvPr>
            <p:cNvSpPr txBox="1"/>
            <p:nvPr/>
          </p:nvSpPr>
          <p:spPr>
            <a:xfrm>
              <a:off x="2845701" y="3287183"/>
              <a:ext cx="1906293" cy="259045"/>
            </a:xfrm>
            <a:prstGeom prst="rect">
              <a:avLst/>
            </a:prstGeom>
          </p:spPr>
          <p:txBody>
            <a:bodyPr vert="horz" wrap="square" lIns="0" tIns="12700" rIns="0" bIns="0" rtlCol="0">
              <a:spAutoFit/>
            </a:bodyPr>
            <a:lstStyle/>
            <a:p>
              <a:pPr marL="12700" algn="ctr">
                <a:spcBef>
                  <a:spcPts val="100"/>
                </a:spcBef>
              </a:pPr>
              <a:r>
                <a:rPr sz="1600" b="1" spc="-20">
                  <a:solidFill>
                    <a:srgbClr val="FFFFFF"/>
                  </a:solidFill>
                  <a:latin typeface="Arial"/>
                  <a:cs typeface="Arial"/>
                </a:rPr>
                <a:t>BẢO </a:t>
              </a:r>
              <a:r>
                <a:rPr sz="1600" b="1" spc="-10">
                  <a:solidFill>
                    <a:srgbClr val="FFFFFF"/>
                  </a:solidFill>
                  <a:latin typeface="Arial"/>
                  <a:cs typeface="Arial"/>
                </a:rPr>
                <a:t>HÀNH</a:t>
              </a:r>
              <a:endParaRPr sz="1600">
                <a:latin typeface="Arial"/>
                <a:cs typeface="Arial"/>
              </a:endParaRPr>
            </a:p>
          </p:txBody>
        </p:sp>
        <p:grpSp>
          <p:nvGrpSpPr>
            <p:cNvPr id="88" name="object 33">
              <a:extLst>
                <a:ext uri="{FF2B5EF4-FFF2-40B4-BE49-F238E27FC236}">
                  <a16:creationId xmlns:a16="http://schemas.microsoft.com/office/drawing/2014/main" id="{D88C0F2A-41E1-91C5-70F1-7AFAB12AA049}"/>
                </a:ext>
              </a:extLst>
            </p:cNvPr>
            <p:cNvGrpSpPr/>
            <p:nvPr/>
          </p:nvGrpSpPr>
          <p:grpSpPr>
            <a:xfrm>
              <a:off x="2559221" y="3735064"/>
              <a:ext cx="2477456" cy="1011200"/>
              <a:chOff x="1562100" y="2929127"/>
              <a:chExt cx="2005964" cy="992505"/>
            </a:xfrm>
          </p:grpSpPr>
          <p:pic>
            <p:nvPicPr>
              <p:cNvPr id="89" name="object 34">
                <a:extLst>
                  <a:ext uri="{FF2B5EF4-FFF2-40B4-BE49-F238E27FC236}">
                    <a16:creationId xmlns:a16="http://schemas.microsoft.com/office/drawing/2014/main" id="{90A45BF5-DBD3-696D-F7E7-8D44C65E0A89}"/>
                  </a:ext>
                </a:extLst>
              </p:cNvPr>
              <p:cNvPicPr/>
              <p:nvPr/>
            </p:nvPicPr>
            <p:blipFill>
              <a:blip r:embed="rId11" cstate="print"/>
              <a:stretch>
                <a:fillRect/>
              </a:stretch>
            </p:blipFill>
            <p:spPr>
              <a:xfrm>
                <a:off x="1562100" y="2929127"/>
                <a:ext cx="2005571" cy="992123"/>
              </a:xfrm>
              <a:prstGeom prst="rect">
                <a:avLst/>
              </a:prstGeom>
            </p:spPr>
          </p:pic>
          <p:sp>
            <p:nvSpPr>
              <p:cNvPr id="90" name="object 35">
                <a:extLst>
                  <a:ext uri="{FF2B5EF4-FFF2-40B4-BE49-F238E27FC236}">
                    <a16:creationId xmlns:a16="http://schemas.microsoft.com/office/drawing/2014/main" id="{9D379786-53D8-5FA4-91D1-067794E51800}"/>
                  </a:ext>
                </a:extLst>
              </p:cNvPr>
              <p:cNvSpPr/>
              <p:nvPr/>
            </p:nvSpPr>
            <p:spPr>
              <a:xfrm>
                <a:off x="1723644" y="3052570"/>
                <a:ext cx="1682750" cy="669290"/>
              </a:xfrm>
              <a:custGeom>
                <a:avLst/>
                <a:gdLst/>
                <a:ahLst/>
                <a:cxnLst/>
                <a:rect l="l" t="t" r="r" b="b"/>
                <a:pathLst>
                  <a:path w="1682750" h="669289">
                    <a:moveTo>
                      <a:pt x="1602740" y="0"/>
                    </a:moveTo>
                    <a:lnTo>
                      <a:pt x="79756" y="0"/>
                    </a:lnTo>
                    <a:lnTo>
                      <a:pt x="48713" y="6268"/>
                    </a:lnTo>
                    <a:lnTo>
                      <a:pt x="23361" y="23361"/>
                    </a:lnTo>
                    <a:lnTo>
                      <a:pt x="6268" y="48713"/>
                    </a:lnTo>
                    <a:lnTo>
                      <a:pt x="0" y="79756"/>
                    </a:lnTo>
                    <a:lnTo>
                      <a:pt x="0" y="589280"/>
                    </a:lnTo>
                    <a:lnTo>
                      <a:pt x="6268" y="620322"/>
                    </a:lnTo>
                    <a:lnTo>
                      <a:pt x="23361" y="645674"/>
                    </a:lnTo>
                    <a:lnTo>
                      <a:pt x="48713" y="662767"/>
                    </a:lnTo>
                    <a:lnTo>
                      <a:pt x="79756" y="669036"/>
                    </a:lnTo>
                    <a:lnTo>
                      <a:pt x="1602740" y="669036"/>
                    </a:lnTo>
                    <a:lnTo>
                      <a:pt x="1633782" y="662767"/>
                    </a:lnTo>
                    <a:lnTo>
                      <a:pt x="1659134" y="645674"/>
                    </a:lnTo>
                    <a:lnTo>
                      <a:pt x="1676227" y="620322"/>
                    </a:lnTo>
                    <a:lnTo>
                      <a:pt x="1682495" y="589280"/>
                    </a:lnTo>
                    <a:lnTo>
                      <a:pt x="1682495" y="79756"/>
                    </a:lnTo>
                    <a:lnTo>
                      <a:pt x="1676227" y="48713"/>
                    </a:lnTo>
                    <a:lnTo>
                      <a:pt x="1659134" y="23361"/>
                    </a:lnTo>
                    <a:lnTo>
                      <a:pt x="1633782" y="6268"/>
                    </a:lnTo>
                    <a:lnTo>
                      <a:pt x="1602740" y="0"/>
                    </a:lnTo>
                    <a:close/>
                  </a:path>
                </a:pathLst>
              </a:custGeom>
              <a:solidFill>
                <a:srgbClr val="EF8B00"/>
              </a:solidFill>
            </p:spPr>
            <p:txBody>
              <a:bodyPr wrap="square" lIns="0" tIns="0" rIns="0" bIns="0" rtlCol="0"/>
              <a:lstStyle/>
              <a:p>
                <a:endParaRPr/>
              </a:p>
            </p:txBody>
          </p:sp>
          <p:sp>
            <p:nvSpPr>
              <p:cNvPr id="91" name="object 36">
                <a:extLst>
                  <a:ext uri="{FF2B5EF4-FFF2-40B4-BE49-F238E27FC236}">
                    <a16:creationId xmlns:a16="http://schemas.microsoft.com/office/drawing/2014/main" id="{029ED869-7BF2-A7AC-E234-48B2D86A363A}"/>
                  </a:ext>
                </a:extLst>
              </p:cNvPr>
              <p:cNvSpPr/>
              <p:nvPr/>
            </p:nvSpPr>
            <p:spPr>
              <a:xfrm>
                <a:off x="1723644" y="3052570"/>
                <a:ext cx="1682750" cy="669290"/>
              </a:xfrm>
              <a:custGeom>
                <a:avLst/>
                <a:gdLst/>
                <a:ahLst/>
                <a:cxnLst/>
                <a:rect l="l" t="t" r="r" b="b"/>
                <a:pathLst>
                  <a:path w="1682750" h="669289">
                    <a:moveTo>
                      <a:pt x="0" y="79756"/>
                    </a:moveTo>
                    <a:lnTo>
                      <a:pt x="6268" y="48713"/>
                    </a:lnTo>
                    <a:lnTo>
                      <a:pt x="23361" y="23361"/>
                    </a:lnTo>
                    <a:lnTo>
                      <a:pt x="48713" y="6268"/>
                    </a:lnTo>
                    <a:lnTo>
                      <a:pt x="79756" y="0"/>
                    </a:lnTo>
                    <a:lnTo>
                      <a:pt x="1602740" y="0"/>
                    </a:lnTo>
                    <a:lnTo>
                      <a:pt x="1633782" y="6268"/>
                    </a:lnTo>
                    <a:lnTo>
                      <a:pt x="1659134" y="23361"/>
                    </a:lnTo>
                    <a:lnTo>
                      <a:pt x="1676227" y="48713"/>
                    </a:lnTo>
                    <a:lnTo>
                      <a:pt x="1682495" y="79756"/>
                    </a:lnTo>
                    <a:lnTo>
                      <a:pt x="1682495" y="589280"/>
                    </a:lnTo>
                    <a:lnTo>
                      <a:pt x="1676227" y="620322"/>
                    </a:lnTo>
                    <a:lnTo>
                      <a:pt x="1659134" y="645674"/>
                    </a:lnTo>
                    <a:lnTo>
                      <a:pt x="1633782" y="662767"/>
                    </a:lnTo>
                    <a:lnTo>
                      <a:pt x="1602740" y="669036"/>
                    </a:lnTo>
                    <a:lnTo>
                      <a:pt x="79756" y="669036"/>
                    </a:lnTo>
                    <a:lnTo>
                      <a:pt x="48713" y="662767"/>
                    </a:lnTo>
                    <a:lnTo>
                      <a:pt x="23361" y="645674"/>
                    </a:lnTo>
                    <a:lnTo>
                      <a:pt x="6268" y="620322"/>
                    </a:lnTo>
                    <a:lnTo>
                      <a:pt x="0" y="589280"/>
                    </a:lnTo>
                    <a:lnTo>
                      <a:pt x="0" y="79756"/>
                    </a:lnTo>
                    <a:close/>
                  </a:path>
                </a:pathLst>
              </a:custGeom>
              <a:ln w="63500">
                <a:solidFill>
                  <a:srgbClr val="FFFFFF"/>
                </a:solidFill>
              </a:ln>
            </p:spPr>
            <p:txBody>
              <a:bodyPr wrap="square" lIns="0" tIns="0" rIns="0" bIns="0" rtlCol="0"/>
              <a:lstStyle/>
              <a:p>
                <a:endParaRPr/>
              </a:p>
            </p:txBody>
          </p:sp>
        </p:grpSp>
        <p:sp>
          <p:nvSpPr>
            <p:cNvPr id="92" name="object 37">
              <a:extLst>
                <a:ext uri="{FF2B5EF4-FFF2-40B4-BE49-F238E27FC236}">
                  <a16:creationId xmlns:a16="http://schemas.microsoft.com/office/drawing/2014/main" id="{C7646CC9-BA25-D595-0069-57779E7D7D51}"/>
                </a:ext>
              </a:extLst>
            </p:cNvPr>
            <p:cNvSpPr txBox="1"/>
            <p:nvPr/>
          </p:nvSpPr>
          <p:spPr>
            <a:xfrm>
              <a:off x="2815201" y="4074113"/>
              <a:ext cx="1936794" cy="259045"/>
            </a:xfrm>
            <a:prstGeom prst="rect">
              <a:avLst/>
            </a:prstGeom>
          </p:spPr>
          <p:txBody>
            <a:bodyPr vert="horz" wrap="square" lIns="0" tIns="12700" rIns="0" bIns="0" rtlCol="0">
              <a:spAutoFit/>
            </a:bodyPr>
            <a:lstStyle/>
            <a:p>
              <a:pPr marL="12700" algn="ctr">
                <a:spcBef>
                  <a:spcPts val="100"/>
                </a:spcBef>
              </a:pPr>
              <a:r>
                <a:rPr sz="1600" b="1" spc="-5">
                  <a:solidFill>
                    <a:srgbClr val="FFFFFF"/>
                  </a:solidFill>
                  <a:latin typeface="Arial"/>
                  <a:cs typeface="Arial"/>
                </a:rPr>
                <a:t>PHỤ</a:t>
              </a:r>
              <a:r>
                <a:rPr sz="1600" b="1" spc="-65">
                  <a:solidFill>
                    <a:srgbClr val="FFFFFF"/>
                  </a:solidFill>
                  <a:latin typeface="Arial"/>
                  <a:cs typeface="Arial"/>
                </a:rPr>
                <a:t> </a:t>
              </a:r>
              <a:r>
                <a:rPr sz="1600" b="1" spc="-10">
                  <a:solidFill>
                    <a:srgbClr val="FFFFFF"/>
                  </a:solidFill>
                  <a:latin typeface="Arial"/>
                  <a:cs typeface="Arial"/>
                </a:rPr>
                <a:t>TÙNG</a:t>
              </a:r>
              <a:endParaRPr sz="1600">
                <a:latin typeface="Arial"/>
                <a:cs typeface="Arial"/>
              </a:endParaRPr>
            </a:p>
          </p:txBody>
        </p:sp>
        <p:sp>
          <p:nvSpPr>
            <p:cNvPr id="93" name="object 42">
              <a:extLst>
                <a:ext uri="{FF2B5EF4-FFF2-40B4-BE49-F238E27FC236}">
                  <a16:creationId xmlns:a16="http://schemas.microsoft.com/office/drawing/2014/main" id="{B0B929AE-F9D5-F3C7-2DF7-9E03C7B40ECA}"/>
                </a:ext>
              </a:extLst>
            </p:cNvPr>
            <p:cNvSpPr txBox="1"/>
            <p:nvPr/>
          </p:nvSpPr>
          <p:spPr>
            <a:xfrm>
              <a:off x="3408465" y="4886164"/>
              <a:ext cx="777195" cy="232568"/>
            </a:xfrm>
            <a:prstGeom prst="rect">
              <a:avLst/>
            </a:prstGeom>
          </p:spPr>
          <p:txBody>
            <a:bodyPr vert="horz" wrap="square" lIns="0" tIns="12700" rIns="0" bIns="0" rtlCol="0">
              <a:spAutoFit/>
            </a:bodyPr>
            <a:lstStyle/>
            <a:p>
              <a:pPr marL="12700">
                <a:spcBef>
                  <a:spcPts val="100"/>
                </a:spcBef>
              </a:pPr>
              <a:r>
                <a:rPr sz="1400" b="1">
                  <a:solidFill>
                    <a:srgbClr val="FFFFFF"/>
                  </a:solidFill>
                  <a:latin typeface="Arial"/>
                  <a:cs typeface="Arial"/>
                </a:rPr>
                <a:t>GIÁ</a:t>
              </a:r>
              <a:r>
                <a:rPr sz="1400" b="1" spc="-80">
                  <a:solidFill>
                    <a:srgbClr val="FFFFFF"/>
                  </a:solidFill>
                  <a:latin typeface="Arial"/>
                  <a:cs typeface="Arial"/>
                </a:rPr>
                <a:t> </a:t>
              </a:r>
              <a:r>
                <a:rPr sz="1400" b="1">
                  <a:solidFill>
                    <a:srgbClr val="FFFFFF"/>
                  </a:solidFill>
                  <a:latin typeface="Arial"/>
                  <a:cs typeface="Arial"/>
                </a:rPr>
                <a:t>XE</a:t>
              </a:r>
              <a:endParaRPr sz="1400">
                <a:latin typeface="Arial"/>
                <a:cs typeface="Arial"/>
              </a:endParaRPr>
            </a:p>
          </p:txBody>
        </p:sp>
        <p:grpSp>
          <p:nvGrpSpPr>
            <p:cNvPr id="94" name="object 43">
              <a:extLst>
                <a:ext uri="{FF2B5EF4-FFF2-40B4-BE49-F238E27FC236}">
                  <a16:creationId xmlns:a16="http://schemas.microsoft.com/office/drawing/2014/main" id="{4CFBD9D0-0367-1D5E-0C44-31778F386FAF}"/>
                </a:ext>
              </a:extLst>
            </p:cNvPr>
            <p:cNvGrpSpPr/>
            <p:nvPr/>
          </p:nvGrpSpPr>
          <p:grpSpPr>
            <a:xfrm>
              <a:off x="4981858" y="3847050"/>
              <a:ext cx="6359513" cy="711010"/>
              <a:chOff x="3523678" y="3039043"/>
              <a:chExt cx="5149215" cy="697865"/>
            </a:xfrm>
          </p:grpSpPr>
          <p:sp>
            <p:nvSpPr>
              <p:cNvPr id="95" name="object 44">
                <a:extLst>
                  <a:ext uri="{FF2B5EF4-FFF2-40B4-BE49-F238E27FC236}">
                    <a16:creationId xmlns:a16="http://schemas.microsoft.com/office/drawing/2014/main" id="{E1802425-40C4-FA09-C083-D545A8ECCBFE}"/>
                  </a:ext>
                </a:extLst>
              </p:cNvPr>
              <p:cNvSpPr/>
              <p:nvPr/>
            </p:nvSpPr>
            <p:spPr>
              <a:xfrm>
                <a:off x="3537965" y="3053331"/>
                <a:ext cx="5120640" cy="669290"/>
              </a:xfrm>
              <a:custGeom>
                <a:avLst/>
                <a:gdLst/>
                <a:ahLst/>
                <a:cxnLst/>
                <a:rect l="l" t="t" r="r" b="b"/>
                <a:pathLst>
                  <a:path w="5120640" h="669289">
                    <a:moveTo>
                      <a:pt x="5043665" y="0"/>
                    </a:moveTo>
                    <a:lnTo>
                      <a:pt x="76974" y="0"/>
                    </a:lnTo>
                    <a:lnTo>
                      <a:pt x="47014" y="6049"/>
                    </a:lnTo>
                    <a:lnTo>
                      <a:pt x="22547" y="22547"/>
                    </a:lnTo>
                    <a:lnTo>
                      <a:pt x="6049" y="47014"/>
                    </a:lnTo>
                    <a:lnTo>
                      <a:pt x="0" y="76974"/>
                    </a:lnTo>
                    <a:lnTo>
                      <a:pt x="0" y="592061"/>
                    </a:lnTo>
                    <a:lnTo>
                      <a:pt x="6049" y="622026"/>
                    </a:lnTo>
                    <a:lnTo>
                      <a:pt x="22547" y="646493"/>
                    </a:lnTo>
                    <a:lnTo>
                      <a:pt x="47014" y="662988"/>
                    </a:lnTo>
                    <a:lnTo>
                      <a:pt x="76974" y="669036"/>
                    </a:lnTo>
                    <a:lnTo>
                      <a:pt x="5043665" y="669036"/>
                    </a:lnTo>
                    <a:lnTo>
                      <a:pt x="5073625" y="662988"/>
                    </a:lnTo>
                    <a:lnTo>
                      <a:pt x="5098092" y="646493"/>
                    </a:lnTo>
                    <a:lnTo>
                      <a:pt x="5114590" y="622026"/>
                    </a:lnTo>
                    <a:lnTo>
                      <a:pt x="5120640" y="592061"/>
                    </a:lnTo>
                    <a:lnTo>
                      <a:pt x="5120640" y="76974"/>
                    </a:lnTo>
                    <a:lnTo>
                      <a:pt x="5114590" y="47014"/>
                    </a:lnTo>
                    <a:lnTo>
                      <a:pt x="5098092" y="22547"/>
                    </a:lnTo>
                    <a:lnTo>
                      <a:pt x="5073625" y="6049"/>
                    </a:lnTo>
                    <a:lnTo>
                      <a:pt x="5043665" y="0"/>
                    </a:lnTo>
                    <a:close/>
                  </a:path>
                </a:pathLst>
              </a:custGeom>
              <a:solidFill>
                <a:srgbClr val="FFE8C8"/>
              </a:solidFill>
            </p:spPr>
            <p:txBody>
              <a:bodyPr wrap="square" lIns="0" tIns="0" rIns="0" bIns="0" rtlCol="0"/>
              <a:lstStyle/>
              <a:p>
                <a:endParaRPr/>
              </a:p>
            </p:txBody>
          </p:sp>
          <p:sp>
            <p:nvSpPr>
              <p:cNvPr id="96" name="object 45">
                <a:extLst>
                  <a:ext uri="{FF2B5EF4-FFF2-40B4-BE49-F238E27FC236}">
                    <a16:creationId xmlns:a16="http://schemas.microsoft.com/office/drawing/2014/main" id="{57E563B1-58FC-477D-568F-0F76D9740A63}"/>
                  </a:ext>
                </a:extLst>
              </p:cNvPr>
              <p:cNvSpPr/>
              <p:nvPr/>
            </p:nvSpPr>
            <p:spPr>
              <a:xfrm>
                <a:off x="3537965" y="3053331"/>
                <a:ext cx="5120640" cy="669290"/>
              </a:xfrm>
              <a:custGeom>
                <a:avLst/>
                <a:gdLst/>
                <a:ahLst/>
                <a:cxnLst/>
                <a:rect l="l" t="t" r="r" b="b"/>
                <a:pathLst>
                  <a:path w="5120640" h="669289">
                    <a:moveTo>
                      <a:pt x="0" y="76974"/>
                    </a:moveTo>
                    <a:lnTo>
                      <a:pt x="6049" y="47014"/>
                    </a:lnTo>
                    <a:lnTo>
                      <a:pt x="22547" y="22547"/>
                    </a:lnTo>
                    <a:lnTo>
                      <a:pt x="47014" y="6049"/>
                    </a:lnTo>
                    <a:lnTo>
                      <a:pt x="76974" y="0"/>
                    </a:lnTo>
                    <a:lnTo>
                      <a:pt x="5043665" y="0"/>
                    </a:lnTo>
                    <a:lnTo>
                      <a:pt x="5073625" y="6049"/>
                    </a:lnTo>
                    <a:lnTo>
                      <a:pt x="5098092" y="22547"/>
                    </a:lnTo>
                    <a:lnTo>
                      <a:pt x="5114590" y="47014"/>
                    </a:lnTo>
                    <a:lnTo>
                      <a:pt x="5120640" y="76974"/>
                    </a:lnTo>
                    <a:lnTo>
                      <a:pt x="5120640" y="592061"/>
                    </a:lnTo>
                    <a:lnTo>
                      <a:pt x="5114590" y="622026"/>
                    </a:lnTo>
                    <a:lnTo>
                      <a:pt x="5098092" y="646493"/>
                    </a:lnTo>
                    <a:lnTo>
                      <a:pt x="5073625" y="662988"/>
                    </a:lnTo>
                    <a:lnTo>
                      <a:pt x="5043665" y="669036"/>
                    </a:lnTo>
                    <a:lnTo>
                      <a:pt x="76974" y="669036"/>
                    </a:lnTo>
                    <a:lnTo>
                      <a:pt x="47014" y="662988"/>
                    </a:lnTo>
                    <a:lnTo>
                      <a:pt x="22547" y="646493"/>
                    </a:lnTo>
                    <a:lnTo>
                      <a:pt x="6049" y="622026"/>
                    </a:lnTo>
                    <a:lnTo>
                      <a:pt x="0" y="592061"/>
                    </a:lnTo>
                    <a:lnTo>
                      <a:pt x="0" y="76974"/>
                    </a:lnTo>
                    <a:close/>
                  </a:path>
                </a:pathLst>
              </a:custGeom>
              <a:ln w="28575">
                <a:solidFill>
                  <a:srgbClr val="7E7E7E"/>
                </a:solidFill>
              </a:ln>
            </p:spPr>
            <p:txBody>
              <a:bodyPr wrap="square" lIns="0" tIns="0" rIns="0" bIns="0" rtlCol="0"/>
              <a:lstStyle/>
              <a:p>
                <a:endParaRPr/>
              </a:p>
            </p:txBody>
          </p:sp>
        </p:grpSp>
        <p:sp>
          <p:nvSpPr>
            <p:cNvPr id="97" name="object 46">
              <a:extLst>
                <a:ext uri="{FF2B5EF4-FFF2-40B4-BE49-F238E27FC236}">
                  <a16:creationId xmlns:a16="http://schemas.microsoft.com/office/drawing/2014/main" id="{D4B4895F-0C66-BBE3-22E7-C110378954D0}"/>
                </a:ext>
              </a:extLst>
            </p:cNvPr>
            <p:cNvSpPr txBox="1"/>
            <p:nvPr/>
          </p:nvSpPr>
          <p:spPr>
            <a:xfrm>
              <a:off x="5134024" y="3868870"/>
              <a:ext cx="6036302" cy="659155"/>
            </a:xfrm>
            <a:prstGeom prst="rect">
              <a:avLst/>
            </a:prstGeom>
          </p:spPr>
          <p:txBody>
            <a:bodyPr vert="horz" wrap="square" lIns="0" tIns="12700" rIns="0" bIns="0" rtlCol="0">
              <a:spAutoFit/>
            </a:bodyPr>
            <a:lstStyle/>
            <a:p>
              <a:pPr marL="171450" indent="-171450">
                <a:spcBef>
                  <a:spcPts val="100"/>
                </a:spcBef>
                <a:buSzPct val="85000"/>
                <a:buFont typeface="Wingdings" panose="05000000000000000000" pitchFamily="2" charset="2"/>
                <a:buChar char=""/>
              </a:pPr>
              <a:r>
                <a:rPr sz="1400" b="1" spc="-5" err="1">
                  <a:solidFill>
                    <a:srgbClr val="404040"/>
                  </a:solidFill>
                  <a:latin typeface="Arial"/>
                  <a:cs typeface="Arial"/>
                </a:rPr>
                <a:t>Phụ</a:t>
              </a:r>
              <a:r>
                <a:rPr sz="1400" b="1" spc="-20">
                  <a:solidFill>
                    <a:srgbClr val="404040"/>
                  </a:solidFill>
                  <a:latin typeface="Arial"/>
                  <a:cs typeface="Arial"/>
                </a:rPr>
                <a:t> </a:t>
              </a:r>
              <a:r>
                <a:rPr sz="1400" b="1" spc="-5" err="1">
                  <a:solidFill>
                    <a:srgbClr val="404040"/>
                  </a:solidFill>
                  <a:latin typeface="Arial"/>
                  <a:cs typeface="Arial"/>
                </a:rPr>
                <a:t>tùng</a:t>
              </a:r>
              <a:r>
                <a:rPr sz="1400" b="1" spc="-30">
                  <a:solidFill>
                    <a:srgbClr val="404040"/>
                  </a:solidFill>
                  <a:latin typeface="Arial"/>
                  <a:cs typeface="Arial"/>
                </a:rPr>
                <a:t> </a:t>
              </a:r>
              <a:r>
                <a:rPr sz="1400" b="1" spc="-5" err="1">
                  <a:solidFill>
                    <a:srgbClr val="404040"/>
                  </a:solidFill>
                  <a:latin typeface="Arial"/>
                  <a:cs typeface="Arial"/>
                </a:rPr>
                <a:t>tồn</a:t>
              </a:r>
              <a:r>
                <a:rPr sz="1400" b="1" spc="-20">
                  <a:solidFill>
                    <a:srgbClr val="404040"/>
                  </a:solidFill>
                  <a:latin typeface="Arial"/>
                  <a:cs typeface="Arial"/>
                </a:rPr>
                <a:t> </a:t>
              </a:r>
              <a:r>
                <a:rPr sz="1400" b="1" spc="-5" err="1">
                  <a:solidFill>
                    <a:srgbClr val="404040"/>
                  </a:solidFill>
                  <a:latin typeface="Arial"/>
                  <a:cs typeface="Arial"/>
                </a:rPr>
                <a:t>kho</a:t>
              </a:r>
              <a:r>
                <a:rPr sz="1400" b="1" spc="-30">
                  <a:solidFill>
                    <a:srgbClr val="404040"/>
                  </a:solidFill>
                  <a:latin typeface="Arial"/>
                  <a:cs typeface="Arial"/>
                </a:rPr>
                <a:t> </a:t>
              </a:r>
              <a:r>
                <a:rPr sz="1400" b="1" spc="-5" err="1">
                  <a:solidFill>
                    <a:srgbClr val="404040"/>
                  </a:solidFill>
                  <a:latin typeface="Arial"/>
                  <a:cs typeface="Arial"/>
                </a:rPr>
                <a:t>đầy</a:t>
              </a:r>
              <a:r>
                <a:rPr sz="1400" b="1" spc="-15">
                  <a:solidFill>
                    <a:srgbClr val="404040"/>
                  </a:solidFill>
                  <a:latin typeface="Arial"/>
                  <a:cs typeface="Arial"/>
                </a:rPr>
                <a:t> </a:t>
              </a:r>
              <a:r>
                <a:rPr sz="1400" b="1" spc="-5" err="1">
                  <a:solidFill>
                    <a:srgbClr val="404040"/>
                  </a:solidFill>
                  <a:latin typeface="Arial"/>
                  <a:cs typeface="Arial"/>
                </a:rPr>
                <a:t>đủ</a:t>
              </a:r>
              <a:r>
                <a:rPr sz="1400" b="1" spc="-5">
                  <a:solidFill>
                    <a:srgbClr val="404040"/>
                  </a:solidFill>
                  <a:latin typeface="Arial"/>
                  <a:cs typeface="Arial"/>
                </a:rPr>
                <a:t>,</a:t>
              </a:r>
              <a:r>
                <a:rPr sz="1400" b="1" spc="-20">
                  <a:solidFill>
                    <a:srgbClr val="404040"/>
                  </a:solidFill>
                  <a:latin typeface="Arial"/>
                  <a:cs typeface="Arial"/>
                </a:rPr>
                <a:t> </a:t>
              </a:r>
              <a:r>
                <a:rPr sz="1400" b="1" spc="-5" err="1">
                  <a:solidFill>
                    <a:srgbClr val="404040"/>
                  </a:solidFill>
                  <a:latin typeface="Arial"/>
                  <a:cs typeface="Arial"/>
                </a:rPr>
                <a:t>có</a:t>
              </a:r>
              <a:r>
                <a:rPr sz="1400" b="1" spc="-15">
                  <a:solidFill>
                    <a:srgbClr val="404040"/>
                  </a:solidFill>
                  <a:latin typeface="Arial"/>
                  <a:cs typeface="Arial"/>
                </a:rPr>
                <a:t> </a:t>
              </a:r>
              <a:r>
                <a:rPr sz="1400" b="1" spc="-5">
                  <a:solidFill>
                    <a:srgbClr val="404040"/>
                  </a:solidFill>
                  <a:latin typeface="Arial"/>
                  <a:cs typeface="Arial"/>
                </a:rPr>
                <a:t>sẵn</a:t>
              </a:r>
              <a:r>
                <a:rPr lang="en-US" sz="1400" b="1" spc="-5">
                  <a:solidFill>
                    <a:srgbClr val="404040"/>
                  </a:solidFill>
                  <a:latin typeface="Arial"/>
                  <a:cs typeface="Arial"/>
                </a:rPr>
                <a:t>.</a:t>
              </a:r>
              <a:endParaRPr sz="1400">
                <a:latin typeface="Arial"/>
                <a:cs typeface="Arial"/>
              </a:endParaRPr>
            </a:p>
            <a:p>
              <a:pPr marL="171450" indent="-171450">
                <a:spcBef>
                  <a:spcPts val="5"/>
                </a:spcBef>
                <a:buSzPct val="85000"/>
                <a:buFont typeface="Wingdings" panose="05000000000000000000" pitchFamily="2" charset="2"/>
                <a:buChar char=""/>
              </a:pPr>
              <a:r>
                <a:rPr lang="en-US" sz="1400" b="1" spc="-5">
                  <a:solidFill>
                    <a:srgbClr val="404040"/>
                  </a:solidFill>
                  <a:latin typeface="Arial"/>
                  <a:cs typeface="Arial"/>
                </a:rPr>
                <a:t>C</a:t>
              </a:r>
              <a:r>
                <a:rPr sz="1400" b="1" spc="-5">
                  <a:solidFill>
                    <a:srgbClr val="404040"/>
                  </a:solidFill>
                  <a:latin typeface="Arial"/>
                  <a:cs typeface="Arial"/>
                </a:rPr>
                <a:t>am </a:t>
              </a:r>
              <a:r>
                <a:rPr sz="1400" b="1" spc="-5" err="1">
                  <a:solidFill>
                    <a:srgbClr val="404040"/>
                  </a:solidFill>
                  <a:latin typeface="Arial"/>
                  <a:cs typeface="Arial"/>
                </a:rPr>
                <a:t>kết</a:t>
              </a:r>
              <a:r>
                <a:rPr sz="1400" b="1" spc="-15">
                  <a:solidFill>
                    <a:srgbClr val="404040"/>
                  </a:solidFill>
                  <a:latin typeface="Arial"/>
                  <a:cs typeface="Arial"/>
                </a:rPr>
                <a:t> </a:t>
              </a:r>
              <a:r>
                <a:rPr lang="en-US" sz="1400" b="1" spc="-15" err="1">
                  <a:solidFill>
                    <a:srgbClr val="404040"/>
                  </a:solidFill>
                  <a:latin typeface="Arial"/>
                  <a:cs typeface="Arial"/>
                </a:rPr>
                <a:t>giá</a:t>
              </a:r>
              <a:r>
                <a:rPr lang="en-US" sz="1400" b="1" spc="-15">
                  <a:solidFill>
                    <a:srgbClr val="404040"/>
                  </a:solidFill>
                  <a:latin typeface="Arial"/>
                  <a:cs typeface="Arial"/>
                </a:rPr>
                <a:t> </a:t>
              </a:r>
              <a:r>
                <a:rPr sz="1400" b="1" spc="-5" err="1">
                  <a:solidFill>
                    <a:srgbClr val="404040"/>
                  </a:solidFill>
                  <a:latin typeface="Arial"/>
                  <a:cs typeface="Arial"/>
                </a:rPr>
                <a:t>bằng</a:t>
              </a:r>
              <a:r>
                <a:rPr sz="1400" b="1" spc="-25">
                  <a:solidFill>
                    <a:srgbClr val="404040"/>
                  </a:solidFill>
                  <a:latin typeface="Arial"/>
                  <a:cs typeface="Arial"/>
                </a:rPr>
                <a:t> </a:t>
              </a:r>
              <a:r>
                <a:rPr sz="1400" b="1" spc="-5" err="1">
                  <a:solidFill>
                    <a:srgbClr val="404040"/>
                  </a:solidFill>
                  <a:latin typeface="Arial"/>
                  <a:cs typeface="Arial"/>
                </a:rPr>
                <a:t>hoặc</a:t>
              </a:r>
              <a:r>
                <a:rPr sz="1400" b="1" spc="-15">
                  <a:solidFill>
                    <a:srgbClr val="404040"/>
                  </a:solidFill>
                  <a:latin typeface="Arial"/>
                  <a:cs typeface="Arial"/>
                </a:rPr>
                <a:t> </a:t>
              </a:r>
              <a:r>
                <a:rPr sz="1400" b="1" err="1">
                  <a:solidFill>
                    <a:srgbClr val="404040"/>
                  </a:solidFill>
                  <a:latin typeface="Arial"/>
                  <a:cs typeface="Arial"/>
                </a:rPr>
                <a:t>rẻ</a:t>
              </a:r>
              <a:r>
                <a:rPr sz="1400" b="1" spc="-10">
                  <a:solidFill>
                    <a:srgbClr val="404040"/>
                  </a:solidFill>
                  <a:latin typeface="Arial"/>
                  <a:cs typeface="Arial"/>
                </a:rPr>
                <a:t> </a:t>
              </a:r>
              <a:r>
                <a:rPr sz="1400" b="1" spc="-5" err="1">
                  <a:solidFill>
                    <a:srgbClr val="404040"/>
                  </a:solidFill>
                  <a:latin typeface="Arial"/>
                  <a:cs typeface="Arial"/>
                </a:rPr>
                <a:t>hơn</a:t>
              </a:r>
              <a:r>
                <a:rPr sz="1400" b="1" spc="-10">
                  <a:solidFill>
                    <a:srgbClr val="404040"/>
                  </a:solidFill>
                  <a:latin typeface="Arial"/>
                  <a:cs typeface="Arial"/>
                </a:rPr>
                <a:t> </a:t>
              </a:r>
              <a:r>
                <a:rPr sz="1400" b="1" spc="-5" err="1">
                  <a:solidFill>
                    <a:srgbClr val="404040"/>
                  </a:solidFill>
                  <a:latin typeface="Arial"/>
                  <a:cs typeface="Arial"/>
                </a:rPr>
                <a:t>các</a:t>
              </a:r>
              <a:r>
                <a:rPr sz="1400" b="1" spc="-20">
                  <a:solidFill>
                    <a:srgbClr val="404040"/>
                  </a:solidFill>
                  <a:latin typeface="Arial"/>
                  <a:cs typeface="Arial"/>
                </a:rPr>
                <a:t> </a:t>
              </a:r>
              <a:r>
                <a:rPr sz="1400" b="1" spc="-5" err="1">
                  <a:solidFill>
                    <a:srgbClr val="404040"/>
                  </a:solidFill>
                  <a:latin typeface="Arial"/>
                  <a:cs typeface="Arial"/>
                </a:rPr>
                <a:t>thương</a:t>
              </a:r>
              <a:r>
                <a:rPr sz="1400" b="1" spc="-20">
                  <a:solidFill>
                    <a:srgbClr val="404040"/>
                  </a:solidFill>
                  <a:latin typeface="Arial"/>
                  <a:cs typeface="Arial"/>
                </a:rPr>
                <a:t> </a:t>
              </a:r>
              <a:r>
                <a:rPr sz="1400" b="1" spc="-5" err="1">
                  <a:solidFill>
                    <a:srgbClr val="404040"/>
                  </a:solidFill>
                  <a:latin typeface="Arial"/>
                  <a:cs typeface="Arial"/>
                </a:rPr>
                <a:t>hiệu</a:t>
              </a:r>
              <a:r>
                <a:rPr sz="1400" b="1" spc="-25">
                  <a:solidFill>
                    <a:srgbClr val="404040"/>
                  </a:solidFill>
                  <a:latin typeface="Arial"/>
                  <a:cs typeface="Arial"/>
                </a:rPr>
                <a:t> </a:t>
              </a:r>
              <a:r>
                <a:rPr sz="1400" b="1" spc="-5" err="1">
                  <a:solidFill>
                    <a:srgbClr val="404040"/>
                  </a:solidFill>
                  <a:latin typeface="Arial"/>
                  <a:cs typeface="Arial"/>
                </a:rPr>
                <a:t>tương</a:t>
              </a:r>
              <a:r>
                <a:rPr sz="1400" b="1" spc="-20">
                  <a:solidFill>
                    <a:srgbClr val="404040"/>
                  </a:solidFill>
                  <a:latin typeface="Arial"/>
                  <a:cs typeface="Arial"/>
                </a:rPr>
                <a:t> </a:t>
              </a:r>
              <a:r>
                <a:rPr sz="1400" b="1" spc="-5" err="1">
                  <a:solidFill>
                    <a:srgbClr val="404040"/>
                  </a:solidFill>
                  <a:latin typeface="Arial"/>
                  <a:cs typeface="Arial"/>
                </a:rPr>
                <a:t>đương</a:t>
              </a:r>
              <a:r>
                <a:rPr sz="1400" b="1" spc="-5">
                  <a:solidFill>
                    <a:srgbClr val="404040"/>
                  </a:solidFill>
                  <a:latin typeface="Arial"/>
                  <a:cs typeface="Arial"/>
                </a:rPr>
                <a:t>.</a:t>
              </a:r>
              <a:endParaRPr sz="1400">
                <a:latin typeface="Arial"/>
                <a:cs typeface="Arial"/>
              </a:endParaRPr>
            </a:p>
            <a:p>
              <a:pPr marL="171450" indent="-171450">
                <a:buSzPct val="85000"/>
                <a:buFont typeface="Wingdings" panose="05000000000000000000" pitchFamily="2" charset="2"/>
                <a:buChar char=""/>
              </a:pPr>
              <a:r>
                <a:rPr lang="en-US" sz="1400" b="1" spc="-5">
                  <a:solidFill>
                    <a:srgbClr val="404040"/>
                  </a:solidFill>
                  <a:latin typeface="Arial"/>
                  <a:cs typeface="Arial"/>
                </a:rPr>
                <a:t>Bảo hành 2 năm – Bảo dưỡng 25000 km/lần</a:t>
              </a:r>
              <a:endParaRPr sz="1400">
                <a:latin typeface="Arial"/>
                <a:cs typeface="Arial"/>
              </a:endParaRPr>
            </a:p>
          </p:txBody>
        </p:sp>
        <p:grpSp>
          <p:nvGrpSpPr>
            <p:cNvPr id="98" name="object 47">
              <a:extLst>
                <a:ext uri="{FF2B5EF4-FFF2-40B4-BE49-F238E27FC236}">
                  <a16:creationId xmlns:a16="http://schemas.microsoft.com/office/drawing/2014/main" id="{AFE520F8-EE6A-0070-1421-5568F368501D}"/>
                </a:ext>
              </a:extLst>
            </p:cNvPr>
            <p:cNvGrpSpPr/>
            <p:nvPr/>
          </p:nvGrpSpPr>
          <p:grpSpPr>
            <a:xfrm>
              <a:off x="4981858" y="4659117"/>
              <a:ext cx="6359513" cy="711010"/>
              <a:chOff x="3523678" y="3836096"/>
              <a:chExt cx="5149215" cy="697865"/>
            </a:xfrm>
          </p:grpSpPr>
          <p:sp>
            <p:nvSpPr>
              <p:cNvPr id="99" name="object 48">
                <a:extLst>
                  <a:ext uri="{FF2B5EF4-FFF2-40B4-BE49-F238E27FC236}">
                    <a16:creationId xmlns:a16="http://schemas.microsoft.com/office/drawing/2014/main" id="{0D69933F-C639-0BB3-EAD2-592F0F97E139}"/>
                  </a:ext>
                </a:extLst>
              </p:cNvPr>
              <p:cNvSpPr/>
              <p:nvPr/>
            </p:nvSpPr>
            <p:spPr>
              <a:xfrm>
                <a:off x="3537965" y="3850383"/>
                <a:ext cx="5120640" cy="669290"/>
              </a:xfrm>
              <a:custGeom>
                <a:avLst/>
                <a:gdLst/>
                <a:ahLst/>
                <a:cxnLst/>
                <a:rect l="l" t="t" r="r" b="b"/>
                <a:pathLst>
                  <a:path w="5120640" h="669289">
                    <a:moveTo>
                      <a:pt x="5043665" y="0"/>
                    </a:moveTo>
                    <a:lnTo>
                      <a:pt x="76974" y="0"/>
                    </a:lnTo>
                    <a:lnTo>
                      <a:pt x="47014" y="6049"/>
                    </a:lnTo>
                    <a:lnTo>
                      <a:pt x="22547" y="22547"/>
                    </a:lnTo>
                    <a:lnTo>
                      <a:pt x="6049" y="47014"/>
                    </a:lnTo>
                    <a:lnTo>
                      <a:pt x="0" y="76974"/>
                    </a:lnTo>
                    <a:lnTo>
                      <a:pt x="0" y="592061"/>
                    </a:lnTo>
                    <a:lnTo>
                      <a:pt x="6049" y="622026"/>
                    </a:lnTo>
                    <a:lnTo>
                      <a:pt x="22547" y="646493"/>
                    </a:lnTo>
                    <a:lnTo>
                      <a:pt x="47014" y="662988"/>
                    </a:lnTo>
                    <a:lnTo>
                      <a:pt x="76974" y="669035"/>
                    </a:lnTo>
                    <a:lnTo>
                      <a:pt x="5043665" y="669035"/>
                    </a:lnTo>
                    <a:lnTo>
                      <a:pt x="5073625" y="662988"/>
                    </a:lnTo>
                    <a:lnTo>
                      <a:pt x="5098092" y="646493"/>
                    </a:lnTo>
                    <a:lnTo>
                      <a:pt x="5114590" y="622026"/>
                    </a:lnTo>
                    <a:lnTo>
                      <a:pt x="5120640" y="592061"/>
                    </a:lnTo>
                    <a:lnTo>
                      <a:pt x="5120640" y="76974"/>
                    </a:lnTo>
                    <a:lnTo>
                      <a:pt x="5114590" y="47014"/>
                    </a:lnTo>
                    <a:lnTo>
                      <a:pt x="5098092" y="22547"/>
                    </a:lnTo>
                    <a:lnTo>
                      <a:pt x="5073625" y="6049"/>
                    </a:lnTo>
                    <a:lnTo>
                      <a:pt x="5043665" y="0"/>
                    </a:lnTo>
                    <a:close/>
                  </a:path>
                </a:pathLst>
              </a:custGeom>
              <a:solidFill>
                <a:srgbClr val="D6F5C0"/>
              </a:solidFill>
            </p:spPr>
            <p:txBody>
              <a:bodyPr wrap="square" lIns="0" tIns="0" rIns="0" bIns="0" rtlCol="0"/>
              <a:lstStyle/>
              <a:p>
                <a:endParaRPr/>
              </a:p>
            </p:txBody>
          </p:sp>
          <p:sp>
            <p:nvSpPr>
              <p:cNvPr id="100" name="object 49">
                <a:extLst>
                  <a:ext uri="{FF2B5EF4-FFF2-40B4-BE49-F238E27FC236}">
                    <a16:creationId xmlns:a16="http://schemas.microsoft.com/office/drawing/2014/main" id="{146F4263-6967-FF50-1546-F2EFB88A1887}"/>
                  </a:ext>
                </a:extLst>
              </p:cNvPr>
              <p:cNvSpPr/>
              <p:nvPr/>
            </p:nvSpPr>
            <p:spPr>
              <a:xfrm>
                <a:off x="3537965" y="3850383"/>
                <a:ext cx="5120640" cy="669290"/>
              </a:xfrm>
              <a:custGeom>
                <a:avLst/>
                <a:gdLst/>
                <a:ahLst/>
                <a:cxnLst/>
                <a:rect l="l" t="t" r="r" b="b"/>
                <a:pathLst>
                  <a:path w="5120640" h="669289">
                    <a:moveTo>
                      <a:pt x="0" y="76974"/>
                    </a:moveTo>
                    <a:lnTo>
                      <a:pt x="6049" y="47014"/>
                    </a:lnTo>
                    <a:lnTo>
                      <a:pt x="22547" y="22547"/>
                    </a:lnTo>
                    <a:lnTo>
                      <a:pt x="47014" y="6049"/>
                    </a:lnTo>
                    <a:lnTo>
                      <a:pt x="76974" y="0"/>
                    </a:lnTo>
                    <a:lnTo>
                      <a:pt x="5043665" y="0"/>
                    </a:lnTo>
                    <a:lnTo>
                      <a:pt x="5073625" y="6049"/>
                    </a:lnTo>
                    <a:lnTo>
                      <a:pt x="5098092" y="22547"/>
                    </a:lnTo>
                    <a:lnTo>
                      <a:pt x="5114590" y="47014"/>
                    </a:lnTo>
                    <a:lnTo>
                      <a:pt x="5120640" y="76974"/>
                    </a:lnTo>
                    <a:lnTo>
                      <a:pt x="5120640" y="592061"/>
                    </a:lnTo>
                    <a:lnTo>
                      <a:pt x="5114590" y="622026"/>
                    </a:lnTo>
                    <a:lnTo>
                      <a:pt x="5098092" y="646493"/>
                    </a:lnTo>
                    <a:lnTo>
                      <a:pt x="5073625" y="662988"/>
                    </a:lnTo>
                    <a:lnTo>
                      <a:pt x="5043665" y="669035"/>
                    </a:lnTo>
                    <a:lnTo>
                      <a:pt x="76974" y="669035"/>
                    </a:lnTo>
                    <a:lnTo>
                      <a:pt x="47014" y="662988"/>
                    </a:lnTo>
                    <a:lnTo>
                      <a:pt x="22547" y="646493"/>
                    </a:lnTo>
                    <a:lnTo>
                      <a:pt x="6049" y="622026"/>
                    </a:lnTo>
                    <a:lnTo>
                      <a:pt x="0" y="592061"/>
                    </a:lnTo>
                    <a:lnTo>
                      <a:pt x="0" y="76974"/>
                    </a:lnTo>
                    <a:close/>
                  </a:path>
                </a:pathLst>
              </a:custGeom>
              <a:ln w="28575">
                <a:solidFill>
                  <a:srgbClr val="7E7E7E"/>
                </a:solidFill>
              </a:ln>
            </p:spPr>
            <p:txBody>
              <a:bodyPr wrap="square" lIns="0" tIns="0" rIns="0" bIns="0" rtlCol="0"/>
              <a:lstStyle/>
              <a:p>
                <a:endParaRPr/>
              </a:p>
            </p:txBody>
          </p:sp>
        </p:grpSp>
        <p:sp>
          <p:nvSpPr>
            <p:cNvPr id="101" name="object 50">
              <a:extLst>
                <a:ext uri="{FF2B5EF4-FFF2-40B4-BE49-F238E27FC236}">
                  <a16:creationId xmlns:a16="http://schemas.microsoft.com/office/drawing/2014/main" id="{B701F206-2F79-217F-2E8A-71C5E5DA0880}"/>
                </a:ext>
              </a:extLst>
            </p:cNvPr>
            <p:cNvSpPr txBox="1"/>
            <p:nvPr/>
          </p:nvSpPr>
          <p:spPr>
            <a:xfrm>
              <a:off x="5077614" y="4886164"/>
              <a:ext cx="5982612" cy="228268"/>
            </a:xfrm>
            <a:prstGeom prst="rect">
              <a:avLst/>
            </a:prstGeom>
          </p:spPr>
          <p:txBody>
            <a:bodyPr vert="horz" wrap="square" lIns="0" tIns="12700" rIns="0" bIns="0" rtlCol="0">
              <a:spAutoFit/>
            </a:bodyPr>
            <a:lstStyle/>
            <a:p>
              <a:pPr marL="1303020" marR="5080" indent="-1290955">
                <a:spcBef>
                  <a:spcPts val="100"/>
                </a:spcBef>
              </a:pPr>
              <a:r>
                <a:rPr sz="1400" b="1">
                  <a:solidFill>
                    <a:srgbClr val="404040"/>
                  </a:solidFill>
                  <a:latin typeface="Arial"/>
                  <a:cs typeface="Arial"/>
                </a:rPr>
                <a:t>Giá</a:t>
              </a:r>
              <a:r>
                <a:rPr sz="1400" b="1" spc="-20">
                  <a:solidFill>
                    <a:srgbClr val="404040"/>
                  </a:solidFill>
                  <a:latin typeface="Arial"/>
                  <a:cs typeface="Arial"/>
                </a:rPr>
                <a:t> </a:t>
              </a:r>
              <a:r>
                <a:rPr sz="1400" b="1" spc="-5">
                  <a:solidFill>
                    <a:srgbClr val="404040"/>
                  </a:solidFill>
                  <a:latin typeface="Arial"/>
                  <a:cs typeface="Arial"/>
                </a:rPr>
                <a:t>xe</a:t>
              </a:r>
              <a:r>
                <a:rPr sz="1400" b="1" spc="-20">
                  <a:solidFill>
                    <a:srgbClr val="404040"/>
                  </a:solidFill>
                  <a:latin typeface="Arial"/>
                  <a:cs typeface="Arial"/>
                </a:rPr>
                <a:t> </a:t>
              </a:r>
              <a:r>
                <a:rPr sz="1400" b="1" spc="-5">
                  <a:solidFill>
                    <a:srgbClr val="404040"/>
                  </a:solidFill>
                  <a:latin typeface="Arial"/>
                  <a:cs typeface="Arial"/>
                </a:rPr>
                <a:t>được</a:t>
              </a:r>
              <a:r>
                <a:rPr sz="1400" b="1" spc="-10">
                  <a:solidFill>
                    <a:srgbClr val="404040"/>
                  </a:solidFill>
                  <a:latin typeface="Arial"/>
                  <a:cs typeface="Arial"/>
                </a:rPr>
                <a:t> </a:t>
              </a:r>
              <a:r>
                <a:rPr sz="1400" b="1" spc="-5">
                  <a:solidFill>
                    <a:srgbClr val="404040"/>
                  </a:solidFill>
                  <a:latin typeface="Arial"/>
                  <a:cs typeface="Arial"/>
                </a:rPr>
                <a:t>nhiều</a:t>
              </a:r>
              <a:r>
                <a:rPr sz="1400" b="1" spc="-30">
                  <a:solidFill>
                    <a:srgbClr val="404040"/>
                  </a:solidFill>
                  <a:latin typeface="Arial"/>
                  <a:cs typeface="Arial"/>
                </a:rPr>
                <a:t> </a:t>
              </a:r>
              <a:r>
                <a:rPr sz="1400" b="1">
                  <a:solidFill>
                    <a:srgbClr val="404040"/>
                  </a:solidFill>
                  <a:latin typeface="Arial"/>
                  <a:cs typeface="Arial"/>
                </a:rPr>
                <a:t>ưu</a:t>
              </a:r>
              <a:r>
                <a:rPr sz="1400" b="1" spc="-10">
                  <a:solidFill>
                    <a:srgbClr val="404040"/>
                  </a:solidFill>
                  <a:latin typeface="Arial"/>
                  <a:cs typeface="Arial"/>
                </a:rPr>
                <a:t> </a:t>
              </a:r>
              <a:r>
                <a:rPr sz="1400" b="1" spc="-5">
                  <a:solidFill>
                    <a:srgbClr val="404040"/>
                  </a:solidFill>
                  <a:latin typeface="Arial"/>
                  <a:cs typeface="Arial"/>
                </a:rPr>
                <a:t>đãi</a:t>
              </a:r>
              <a:r>
                <a:rPr sz="1400" b="1" spc="-15">
                  <a:solidFill>
                    <a:srgbClr val="404040"/>
                  </a:solidFill>
                  <a:latin typeface="Arial"/>
                  <a:cs typeface="Arial"/>
                </a:rPr>
                <a:t> </a:t>
              </a:r>
              <a:r>
                <a:rPr sz="1400" b="1">
                  <a:solidFill>
                    <a:srgbClr val="404040"/>
                  </a:solidFill>
                  <a:latin typeface="Arial"/>
                  <a:cs typeface="Arial"/>
                </a:rPr>
                <a:t>từ</a:t>
              </a:r>
              <a:r>
                <a:rPr sz="1400" b="1" spc="-10">
                  <a:solidFill>
                    <a:srgbClr val="404040"/>
                  </a:solidFill>
                  <a:latin typeface="Arial"/>
                  <a:cs typeface="Arial"/>
                </a:rPr>
                <a:t> </a:t>
              </a:r>
              <a:r>
                <a:rPr sz="1400" b="1" spc="-5">
                  <a:solidFill>
                    <a:srgbClr val="404040"/>
                  </a:solidFill>
                  <a:latin typeface="Arial"/>
                  <a:cs typeface="Arial"/>
                </a:rPr>
                <a:t>chính</a:t>
              </a:r>
              <a:r>
                <a:rPr sz="1400" b="1" spc="-25">
                  <a:solidFill>
                    <a:srgbClr val="404040"/>
                  </a:solidFill>
                  <a:latin typeface="Arial"/>
                  <a:cs typeface="Arial"/>
                </a:rPr>
                <a:t> </a:t>
              </a:r>
              <a:r>
                <a:rPr sz="1400" b="1" spc="-5">
                  <a:solidFill>
                    <a:srgbClr val="404040"/>
                  </a:solidFill>
                  <a:latin typeface="Arial"/>
                  <a:cs typeface="Arial"/>
                </a:rPr>
                <a:t>sách</a:t>
              </a:r>
              <a:r>
                <a:rPr sz="1400" b="1" spc="-25">
                  <a:solidFill>
                    <a:srgbClr val="404040"/>
                  </a:solidFill>
                  <a:latin typeface="Arial"/>
                  <a:cs typeface="Arial"/>
                </a:rPr>
                <a:t> </a:t>
              </a:r>
              <a:r>
                <a:rPr sz="1400" b="1" spc="-5">
                  <a:solidFill>
                    <a:srgbClr val="404040"/>
                  </a:solidFill>
                  <a:latin typeface="Arial"/>
                  <a:cs typeface="Arial"/>
                </a:rPr>
                <a:t>nhà</a:t>
              </a:r>
              <a:r>
                <a:rPr sz="1400" b="1" spc="-20">
                  <a:solidFill>
                    <a:srgbClr val="404040"/>
                  </a:solidFill>
                  <a:latin typeface="Arial"/>
                  <a:cs typeface="Arial"/>
                </a:rPr>
                <a:t> </a:t>
              </a:r>
              <a:r>
                <a:rPr sz="1400" b="1" spc="-5">
                  <a:solidFill>
                    <a:srgbClr val="404040"/>
                  </a:solidFill>
                  <a:latin typeface="Arial"/>
                  <a:cs typeface="Arial"/>
                </a:rPr>
                <a:t>nước </a:t>
              </a:r>
              <a:r>
                <a:rPr sz="1400" b="1" spc="-370">
                  <a:solidFill>
                    <a:srgbClr val="404040"/>
                  </a:solidFill>
                  <a:latin typeface="Arial"/>
                  <a:cs typeface="Arial"/>
                </a:rPr>
                <a:t> </a:t>
              </a:r>
              <a:r>
                <a:rPr sz="1400" b="1" spc="-5">
                  <a:solidFill>
                    <a:srgbClr val="404040"/>
                  </a:solidFill>
                  <a:latin typeface="Arial"/>
                  <a:cs typeface="Arial"/>
                </a:rPr>
                <a:t>thuế</a:t>
              </a:r>
              <a:r>
                <a:rPr sz="1400" b="1" spc="-25">
                  <a:solidFill>
                    <a:srgbClr val="404040"/>
                  </a:solidFill>
                  <a:latin typeface="Arial"/>
                  <a:cs typeface="Arial"/>
                </a:rPr>
                <a:t> </a:t>
              </a:r>
              <a:r>
                <a:rPr sz="1400" b="1" spc="-5">
                  <a:solidFill>
                    <a:srgbClr val="404040"/>
                  </a:solidFill>
                  <a:latin typeface="Arial"/>
                  <a:cs typeface="Arial"/>
                </a:rPr>
                <a:t>nhập</a:t>
              </a:r>
              <a:r>
                <a:rPr sz="1400" b="1" spc="-25">
                  <a:solidFill>
                    <a:srgbClr val="404040"/>
                  </a:solidFill>
                  <a:latin typeface="Arial"/>
                  <a:cs typeface="Arial"/>
                </a:rPr>
                <a:t> </a:t>
              </a:r>
              <a:r>
                <a:rPr sz="1400" b="1" spc="-5">
                  <a:solidFill>
                    <a:srgbClr val="404040"/>
                  </a:solidFill>
                  <a:latin typeface="Arial"/>
                  <a:cs typeface="Arial"/>
                </a:rPr>
                <a:t>khẩu</a:t>
              </a:r>
              <a:r>
                <a:rPr sz="1400" b="1" spc="-20">
                  <a:solidFill>
                    <a:srgbClr val="404040"/>
                  </a:solidFill>
                  <a:latin typeface="Arial"/>
                  <a:cs typeface="Arial"/>
                </a:rPr>
                <a:t> </a:t>
              </a:r>
              <a:r>
                <a:rPr sz="1400" b="1" spc="-45">
                  <a:solidFill>
                    <a:srgbClr val="404040"/>
                  </a:solidFill>
                  <a:latin typeface="Arial"/>
                  <a:cs typeface="Arial"/>
                </a:rPr>
                <a:t>0%.</a:t>
              </a:r>
              <a:endParaRPr sz="1400">
                <a:latin typeface="Arial"/>
                <a:cs typeface="Arial"/>
              </a:endParaRPr>
            </a:p>
          </p:txBody>
        </p:sp>
        <p:pic>
          <p:nvPicPr>
            <p:cNvPr id="102" name="object 51">
              <a:extLst>
                <a:ext uri="{FF2B5EF4-FFF2-40B4-BE49-F238E27FC236}">
                  <a16:creationId xmlns:a16="http://schemas.microsoft.com/office/drawing/2014/main" id="{8B761861-7BA3-68A3-D462-8E1A3140A21D}"/>
                </a:ext>
              </a:extLst>
            </p:cNvPr>
            <p:cNvPicPr/>
            <p:nvPr/>
          </p:nvPicPr>
          <p:blipFill>
            <a:blip r:embed="rId12"/>
            <a:srcRect/>
            <a:stretch/>
          </p:blipFill>
          <p:spPr>
            <a:xfrm>
              <a:off x="924568" y="2783326"/>
              <a:ext cx="1298448" cy="1298049"/>
            </a:xfrm>
            <a:prstGeom prst="rect">
              <a:avLst/>
            </a:prstGeom>
          </p:spPr>
        </p:pic>
        <p:grpSp>
          <p:nvGrpSpPr>
            <p:cNvPr id="107" name="object 38">
              <a:extLst>
                <a:ext uri="{FF2B5EF4-FFF2-40B4-BE49-F238E27FC236}">
                  <a16:creationId xmlns:a16="http://schemas.microsoft.com/office/drawing/2014/main" id="{C08063B1-5B7F-474D-967F-73E10189D475}"/>
                </a:ext>
              </a:extLst>
            </p:cNvPr>
            <p:cNvGrpSpPr/>
            <p:nvPr/>
          </p:nvGrpSpPr>
          <p:grpSpPr>
            <a:xfrm>
              <a:off x="2554655" y="4552925"/>
              <a:ext cx="2477456" cy="1011200"/>
              <a:chOff x="1562100" y="3726179"/>
              <a:chExt cx="2005964" cy="992505"/>
            </a:xfrm>
          </p:grpSpPr>
          <p:pic>
            <p:nvPicPr>
              <p:cNvPr id="108" name="object 39">
                <a:extLst>
                  <a:ext uri="{FF2B5EF4-FFF2-40B4-BE49-F238E27FC236}">
                    <a16:creationId xmlns:a16="http://schemas.microsoft.com/office/drawing/2014/main" id="{A13AEAA4-EA3F-4391-CF81-B2A7278EB653}"/>
                  </a:ext>
                </a:extLst>
              </p:cNvPr>
              <p:cNvPicPr/>
              <p:nvPr/>
            </p:nvPicPr>
            <p:blipFill>
              <a:blip r:embed="rId13" cstate="print"/>
              <a:stretch>
                <a:fillRect/>
              </a:stretch>
            </p:blipFill>
            <p:spPr>
              <a:xfrm>
                <a:off x="1562100" y="3726179"/>
                <a:ext cx="2005571" cy="992123"/>
              </a:xfrm>
              <a:prstGeom prst="rect">
                <a:avLst/>
              </a:prstGeom>
            </p:spPr>
          </p:pic>
          <p:sp>
            <p:nvSpPr>
              <p:cNvPr id="109" name="object 40">
                <a:extLst>
                  <a:ext uri="{FF2B5EF4-FFF2-40B4-BE49-F238E27FC236}">
                    <a16:creationId xmlns:a16="http://schemas.microsoft.com/office/drawing/2014/main" id="{7CAA3BFB-13B5-BDBA-BEDA-A6E1D87BE927}"/>
                  </a:ext>
                </a:extLst>
              </p:cNvPr>
              <p:cNvSpPr/>
              <p:nvPr/>
            </p:nvSpPr>
            <p:spPr>
              <a:xfrm>
                <a:off x="1723644" y="3849622"/>
                <a:ext cx="1682750" cy="669290"/>
              </a:xfrm>
              <a:custGeom>
                <a:avLst/>
                <a:gdLst/>
                <a:ahLst/>
                <a:cxnLst/>
                <a:rect l="l" t="t" r="r" b="b"/>
                <a:pathLst>
                  <a:path w="1682750" h="669289">
                    <a:moveTo>
                      <a:pt x="1602740" y="0"/>
                    </a:moveTo>
                    <a:lnTo>
                      <a:pt x="79756" y="0"/>
                    </a:lnTo>
                    <a:lnTo>
                      <a:pt x="48713" y="6268"/>
                    </a:lnTo>
                    <a:lnTo>
                      <a:pt x="23361" y="23361"/>
                    </a:lnTo>
                    <a:lnTo>
                      <a:pt x="6268" y="48713"/>
                    </a:lnTo>
                    <a:lnTo>
                      <a:pt x="0" y="79755"/>
                    </a:lnTo>
                    <a:lnTo>
                      <a:pt x="0" y="589279"/>
                    </a:lnTo>
                    <a:lnTo>
                      <a:pt x="6268" y="620322"/>
                    </a:lnTo>
                    <a:lnTo>
                      <a:pt x="23361" y="645674"/>
                    </a:lnTo>
                    <a:lnTo>
                      <a:pt x="48713" y="662767"/>
                    </a:lnTo>
                    <a:lnTo>
                      <a:pt x="79756" y="669035"/>
                    </a:lnTo>
                    <a:lnTo>
                      <a:pt x="1602740" y="669035"/>
                    </a:lnTo>
                    <a:lnTo>
                      <a:pt x="1633782" y="662767"/>
                    </a:lnTo>
                    <a:lnTo>
                      <a:pt x="1659134" y="645674"/>
                    </a:lnTo>
                    <a:lnTo>
                      <a:pt x="1676227" y="620322"/>
                    </a:lnTo>
                    <a:lnTo>
                      <a:pt x="1682495" y="589279"/>
                    </a:lnTo>
                    <a:lnTo>
                      <a:pt x="1682495" y="79755"/>
                    </a:lnTo>
                    <a:lnTo>
                      <a:pt x="1676227" y="48713"/>
                    </a:lnTo>
                    <a:lnTo>
                      <a:pt x="1659134" y="23361"/>
                    </a:lnTo>
                    <a:lnTo>
                      <a:pt x="1633782" y="6268"/>
                    </a:lnTo>
                    <a:lnTo>
                      <a:pt x="1602740" y="0"/>
                    </a:lnTo>
                    <a:close/>
                  </a:path>
                </a:pathLst>
              </a:custGeom>
              <a:solidFill>
                <a:srgbClr val="417C13"/>
              </a:solidFill>
            </p:spPr>
            <p:txBody>
              <a:bodyPr wrap="square" lIns="0" tIns="0" rIns="0" bIns="0" rtlCol="0"/>
              <a:lstStyle/>
              <a:p>
                <a:endParaRPr/>
              </a:p>
            </p:txBody>
          </p:sp>
          <p:sp>
            <p:nvSpPr>
              <p:cNvPr id="110" name="object 41">
                <a:extLst>
                  <a:ext uri="{FF2B5EF4-FFF2-40B4-BE49-F238E27FC236}">
                    <a16:creationId xmlns:a16="http://schemas.microsoft.com/office/drawing/2014/main" id="{F86DB7C3-C870-5D10-E162-058FABF980F6}"/>
                  </a:ext>
                </a:extLst>
              </p:cNvPr>
              <p:cNvSpPr/>
              <p:nvPr/>
            </p:nvSpPr>
            <p:spPr>
              <a:xfrm>
                <a:off x="1723644" y="3849622"/>
                <a:ext cx="1682750" cy="669290"/>
              </a:xfrm>
              <a:custGeom>
                <a:avLst/>
                <a:gdLst/>
                <a:ahLst/>
                <a:cxnLst/>
                <a:rect l="l" t="t" r="r" b="b"/>
                <a:pathLst>
                  <a:path w="1682750" h="669289">
                    <a:moveTo>
                      <a:pt x="0" y="79755"/>
                    </a:moveTo>
                    <a:lnTo>
                      <a:pt x="6268" y="48713"/>
                    </a:lnTo>
                    <a:lnTo>
                      <a:pt x="23361" y="23361"/>
                    </a:lnTo>
                    <a:lnTo>
                      <a:pt x="48713" y="6268"/>
                    </a:lnTo>
                    <a:lnTo>
                      <a:pt x="79756" y="0"/>
                    </a:lnTo>
                    <a:lnTo>
                      <a:pt x="1602740" y="0"/>
                    </a:lnTo>
                    <a:lnTo>
                      <a:pt x="1633782" y="6268"/>
                    </a:lnTo>
                    <a:lnTo>
                      <a:pt x="1659134" y="23361"/>
                    </a:lnTo>
                    <a:lnTo>
                      <a:pt x="1676227" y="48713"/>
                    </a:lnTo>
                    <a:lnTo>
                      <a:pt x="1682495" y="79755"/>
                    </a:lnTo>
                    <a:lnTo>
                      <a:pt x="1682495" y="589279"/>
                    </a:lnTo>
                    <a:lnTo>
                      <a:pt x="1676227" y="620322"/>
                    </a:lnTo>
                    <a:lnTo>
                      <a:pt x="1659134" y="645674"/>
                    </a:lnTo>
                    <a:lnTo>
                      <a:pt x="1633782" y="662767"/>
                    </a:lnTo>
                    <a:lnTo>
                      <a:pt x="1602740" y="669035"/>
                    </a:lnTo>
                    <a:lnTo>
                      <a:pt x="79756" y="669035"/>
                    </a:lnTo>
                    <a:lnTo>
                      <a:pt x="48713" y="662767"/>
                    </a:lnTo>
                    <a:lnTo>
                      <a:pt x="23361" y="645674"/>
                    </a:lnTo>
                    <a:lnTo>
                      <a:pt x="6268" y="620322"/>
                    </a:lnTo>
                    <a:lnTo>
                      <a:pt x="0" y="589279"/>
                    </a:lnTo>
                    <a:lnTo>
                      <a:pt x="0" y="79755"/>
                    </a:lnTo>
                    <a:close/>
                  </a:path>
                </a:pathLst>
              </a:custGeom>
              <a:ln w="63500">
                <a:solidFill>
                  <a:srgbClr val="FFFFFF"/>
                </a:solidFill>
              </a:ln>
            </p:spPr>
            <p:txBody>
              <a:bodyPr wrap="square" lIns="0" tIns="0" rIns="0" bIns="0" rtlCol="0"/>
              <a:lstStyle/>
              <a:p>
                <a:endParaRPr/>
              </a:p>
            </p:txBody>
          </p:sp>
        </p:grpSp>
        <p:sp>
          <p:nvSpPr>
            <p:cNvPr id="111" name="object 42">
              <a:extLst>
                <a:ext uri="{FF2B5EF4-FFF2-40B4-BE49-F238E27FC236}">
                  <a16:creationId xmlns:a16="http://schemas.microsoft.com/office/drawing/2014/main" id="{27EAB69C-33A1-979F-B834-71A1B18FACF2}"/>
                </a:ext>
              </a:extLst>
            </p:cNvPr>
            <p:cNvSpPr txBox="1"/>
            <p:nvPr/>
          </p:nvSpPr>
          <p:spPr>
            <a:xfrm>
              <a:off x="2815201" y="4891959"/>
              <a:ext cx="1993572" cy="259045"/>
            </a:xfrm>
            <a:prstGeom prst="rect">
              <a:avLst/>
            </a:prstGeom>
          </p:spPr>
          <p:txBody>
            <a:bodyPr vert="horz" wrap="square" lIns="0" tIns="12700" rIns="0" bIns="0" rtlCol="0">
              <a:spAutoFit/>
            </a:bodyPr>
            <a:lstStyle/>
            <a:p>
              <a:pPr marL="12700" algn="ctr">
                <a:spcBef>
                  <a:spcPts val="100"/>
                </a:spcBef>
              </a:pPr>
              <a:r>
                <a:rPr sz="1600" b="1">
                  <a:solidFill>
                    <a:srgbClr val="FFFFFF"/>
                  </a:solidFill>
                  <a:latin typeface="Arial"/>
                  <a:cs typeface="Arial"/>
                </a:rPr>
                <a:t>GIÁ</a:t>
              </a:r>
              <a:r>
                <a:rPr sz="1600" b="1" spc="-80">
                  <a:solidFill>
                    <a:srgbClr val="FFFFFF"/>
                  </a:solidFill>
                  <a:latin typeface="Arial"/>
                  <a:cs typeface="Arial"/>
                </a:rPr>
                <a:t> </a:t>
              </a:r>
              <a:r>
                <a:rPr sz="1600" b="1">
                  <a:solidFill>
                    <a:srgbClr val="FFFFFF"/>
                  </a:solidFill>
                  <a:latin typeface="Arial"/>
                  <a:cs typeface="Arial"/>
                </a:rPr>
                <a:t>XE</a:t>
              </a:r>
              <a:endParaRPr sz="1600">
                <a:latin typeface="Arial"/>
                <a:cs typeface="Arial"/>
              </a:endParaRPr>
            </a:p>
          </p:txBody>
        </p:sp>
      </p:grpSp>
      <p:sp>
        <p:nvSpPr>
          <p:cNvPr id="3" name="TextBox 2">
            <a:extLst>
              <a:ext uri="{FF2B5EF4-FFF2-40B4-BE49-F238E27FC236}">
                <a16:creationId xmlns:a16="http://schemas.microsoft.com/office/drawing/2014/main" id="{E3B578B7-3166-05E2-4CD9-DF3C3CC75D3B}"/>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14</a:t>
            </a:r>
          </a:p>
        </p:txBody>
      </p:sp>
      <p:pic>
        <p:nvPicPr>
          <p:cNvPr id="4" name="mp3-output-ttsfree(dot)com (5)">
            <a:hlinkClick r:id="" action="ppaction://media"/>
            <a:extLst>
              <a:ext uri="{FF2B5EF4-FFF2-40B4-BE49-F238E27FC236}">
                <a16:creationId xmlns:a16="http://schemas.microsoft.com/office/drawing/2014/main" id="{C350BDB3-C53B-D6DB-7E35-213D1155DF40}"/>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509973" y="139893"/>
            <a:ext cx="609600" cy="609600"/>
          </a:xfrm>
          <a:prstGeom prst="rect">
            <a:avLst/>
          </a:prstGeom>
        </p:spPr>
      </p:pic>
    </p:spTree>
    <p:extLst>
      <p:ext uri="{BB962C8B-B14F-4D97-AF65-F5344CB8AC3E}">
        <p14:creationId xmlns:p14="http://schemas.microsoft.com/office/powerpoint/2010/main" val="41364197"/>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2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999928" y="5712714"/>
            <a:ext cx="268023" cy="184666"/>
          </a:xfrm>
          <a:prstGeom prst="rect">
            <a:avLst/>
          </a:prstGeom>
          <a:noFill/>
        </p:spPr>
        <p:txBody>
          <a:bodyPr wrap="none" anchor="t">
            <a:spAutoFit/>
          </a:bodyPr>
          <a:lstStyle/>
          <a:p>
            <a:pPr algn="r"/>
            <a:r>
              <a:rPr sz="600">
                <a:solidFill>
                  <a:srgbClr val="5A646E"/>
                </a:solidFill>
                <a:latin typeface="Aptos"/>
              </a:rPr>
              <a:t>10</a:t>
            </a:r>
          </a:p>
        </p:txBody>
      </p:sp>
      <p:graphicFrame>
        <p:nvGraphicFramePr>
          <p:cNvPr id="11" name="Table 10">
            <a:extLst>
              <a:ext uri="{FF2B5EF4-FFF2-40B4-BE49-F238E27FC236}">
                <a16:creationId xmlns:a16="http://schemas.microsoft.com/office/drawing/2014/main" id="{A1AA8616-FCE0-00AB-EFCF-AF8FB7B27245}"/>
              </a:ext>
            </a:extLst>
          </p:cNvPr>
          <p:cNvGraphicFramePr>
            <a:graphicFrameLocks noGrp="1"/>
          </p:cNvGraphicFramePr>
          <p:nvPr>
            <p:extLst>
              <p:ext uri="{D42A27DB-BD31-4B8C-83A1-F6EECF244321}">
                <p14:modId xmlns:p14="http://schemas.microsoft.com/office/powerpoint/2010/main" val="4212625789"/>
              </p:ext>
            </p:extLst>
          </p:nvPr>
        </p:nvGraphicFramePr>
        <p:xfrm>
          <a:off x="318655" y="580570"/>
          <a:ext cx="11430000" cy="5805714"/>
        </p:xfrm>
        <a:graphic>
          <a:graphicData uri="http://schemas.openxmlformats.org/drawingml/2006/table">
            <a:tbl>
              <a:tblPr bandRow="1" bandCol="1">
                <a:tableStyleId>{72833802-FEF1-4C79-8D5D-14CF1EAF98D9}</a:tableStyleId>
              </a:tblPr>
              <a:tblGrid>
                <a:gridCol w="1905000">
                  <a:extLst>
                    <a:ext uri="{9D8B030D-6E8A-4147-A177-3AD203B41FA5}">
                      <a16:colId xmlns:a16="http://schemas.microsoft.com/office/drawing/2014/main" val="3853181766"/>
                    </a:ext>
                  </a:extLst>
                </a:gridCol>
                <a:gridCol w="1905000">
                  <a:extLst>
                    <a:ext uri="{9D8B030D-6E8A-4147-A177-3AD203B41FA5}">
                      <a16:colId xmlns:a16="http://schemas.microsoft.com/office/drawing/2014/main" val="1305732296"/>
                    </a:ext>
                  </a:extLst>
                </a:gridCol>
                <a:gridCol w="1905000">
                  <a:extLst>
                    <a:ext uri="{9D8B030D-6E8A-4147-A177-3AD203B41FA5}">
                      <a16:colId xmlns:a16="http://schemas.microsoft.com/office/drawing/2014/main" val="2045363385"/>
                    </a:ext>
                  </a:extLst>
                </a:gridCol>
                <a:gridCol w="1905000">
                  <a:extLst>
                    <a:ext uri="{9D8B030D-6E8A-4147-A177-3AD203B41FA5}">
                      <a16:colId xmlns:a16="http://schemas.microsoft.com/office/drawing/2014/main" val="1767225751"/>
                    </a:ext>
                  </a:extLst>
                </a:gridCol>
                <a:gridCol w="1905000">
                  <a:extLst>
                    <a:ext uri="{9D8B030D-6E8A-4147-A177-3AD203B41FA5}">
                      <a16:colId xmlns:a16="http://schemas.microsoft.com/office/drawing/2014/main" val="2401206626"/>
                    </a:ext>
                  </a:extLst>
                </a:gridCol>
                <a:gridCol w="1905000">
                  <a:extLst>
                    <a:ext uri="{9D8B030D-6E8A-4147-A177-3AD203B41FA5}">
                      <a16:colId xmlns:a16="http://schemas.microsoft.com/office/drawing/2014/main" val="2089418933"/>
                    </a:ext>
                  </a:extLst>
                </a:gridCol>
              </a:tblGrid>
              <a:tr h="967619">
                <a:tc>
                  <a:txBody>
                    <a:bodyPr/>
                    <a:lstStyle/>
                    <a:p>
                      <a:pPr marL="0"/>
                      <a:r>
                        <a:rPr lang="en-US">
                          <a:solidFill>
                            <a:schemeClr val="tx1"/>
                          </a:solidFill>
                          <a:latin typeface="+mn-lt"/>
                          <a:ea typeface="+mn-ea"/>
                          <a:cs typeface="+mn-cs"/>
                        </a:rPr>
                        <a:t> </a:t>
                      </a: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65241353"/>
                  </a:ext>
                </a:extLst>
              </a:tr>
              <a:tr h="967619">
                <a:tc>
                  <a:txBody>
                    <a:bodyPr/>
                    <a:lstStyle/>
                    <a:p>
                      <a:pPr marL="0"/>
                      <a:endParaRPr lang="en-US">
                        <a:solidFill>
                          <a:schemeClr val="tx1"/>
                        </a:solidFill>
                        <a:latin typeface="+mn-lt"/>
                        <a:ea typeface="+mn-ea"/>
                        <a:cs typeface="+mn-cs"/>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9261947"/>
                  </a:ext>
                </a:extLst>
              </a:tr>
              <a:tr h="967619">
                <a:tc>
                  <a:txBody>
                    <a:bodyPr/>
                    <a:lstStyle/>
                    <a:p>
                      <a:pPr marL="0"/>
                      <a:endParaRPr lang="en-US">
                        <a:solidFill>
                          <a:schemeClr val="tx1"/>
                        </a:solidFill>
                        <a:latin typeface="+mn-lt"/>
                        <a:ea typeface="+mn-ea"/>
                        <a:cs typeface="+mn-cs"/>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73799349"/>
                  </a:ext>
                </a:extLst>
              </a:tr>
              <a:tr h="967619">
                <a:tc>
                  <a:txBody>
                    <a:bodyPr/>
                    <a:lstStyle/>
                    <a:p>
                      <a:pPr marL="0"/>
                      <a:endParaRPr lang="en-US">
                        <a:solidFill>
                          <a:schemeClr val="tx1"/>
                        </a:solidFill>
                        <a:latin typeface="+mn-lt"/>
                        <a:ea typeface="+mn-ea"/>
                        <a:cs typeface="+mn-cs"/>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400" b="1" i="0">
                        <a:solidFill>
                          <a:srgbClr val="C00000"/>
                        </a:solidFill>
                        <a:effectLst/>
                        <a:latin typeface="+mn-lt"/>
                        <a:ea typeface="+mn-ea"/>
                        <a:cs typeface="+mn-cs"/>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400" b="1" i="0">
                        <a:solidFill>
                          <a:srgbClr val="C00000"/>
                        </a:solidFill>
                        <a:effectLst/>
                        <a:latin typeface="+mn-lt"/>
                        <a:ea typeface="+mn-ea"/>
                        <a:cs typeface="+mn-cs"/>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400" b="1" i="0">
                        <a:solidFill>
                          <a:srgbClr val="C00000"/>
                        </a:solidFill>
                        <a:effectLst/>
                        <a:latin typeface="+mn-lt"/>
                        <a:ea typeface="+mn-ea"/>
                        <a:cs typeface="+mn-cs"/>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400" b="1" i="0">
                        <a:solidFill>
                          <a:srgbClr val="C00000"/>
                        </a:solidFill>
                        <a:effectLst/>
                        <a:latin typeface="+mn-lt"/>
                        <a:ea typeface="+mn-ea"/>
                        <a:cs typeface="+mn-cs"/>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77783183"/>
                  </a:ext>
                </a:extLst>
              </a:tr>
              <a:tr h="967619">
                <a:tc>
                  <a:txBody>
                    <a:bodyPr/>
                    <a:lstStyle/>
                    <a:p>
                      <a:pPr marL="0"/>
                      <a:endParaRPr lang="en-US">
                        <a:solidFill>
                          <a:schemeClr val="tx1"/>
                        </a:solidFill>
                        <a:latin typeface="+mn-lt"/>
                        <a:ea typeface="+mn-ea"/>
                        <a:cs typeface="+mn-cs"/>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400" b="1" i="0">
                        <a:solidFill>
                          <a:schemeClr val="tx1"/>
                        </a:solidFill>
                        <a:effectLst/>
                        <a:latin typeface="+mn-lt"/>
                        <a:ea typeface="+mn-ea"/>
                        <a:cs typeface="+mn-cs"/>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ysClr val="windowText" lastClr="000000"/>
                          </a:solidFill>
                        </a:ln>
                        <a:solidFill>
                          <a:schemeClr val="tx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49372644"/>
                  </a:ext>
                </a:extLst>
              </a:tr>
              <a:tr h="967619">
                <a:tc>
                  <a:txBody>
                    <a:bodyPr/>
                    <a:lstStyle/>
                    <a:p>
                      <a:pPr marL="0"/>
                      <a:endParaRPr lang="en-US" sz="1400" b="1" i="0">
                        <a:solidFill>
                          <a:srgbClr val="C00000"/>
                        </a:solidFill>
                        <a:effectLst/>
                        <a:latin typeface="+mn-lt"/>
                        <a:ea typeface="+mn-ea"/>
                        <a:cs typeface="+mn-cs"/>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ts val="1500"/>
                        </a:lnSpc>
                      </a:pPr>
                      <a:r>
                        <a:rPr lang="en-US" sz="1200" b="1" i="0">
                          <a:solidFill>
                            <a:srgbClr val="C00000"/>
                          </a:solidFill>
                          <a:effectLst/>
                          <a:latin typeface="Arial" panose="020B0604020202020204" pitchFamily="34" charset="0"/>
                          <a:ea typeface="Cambria" panose="02040503050406030204" pitchFamily="18" charset="0"/>
                          <a:cs typeface="Arial" panose="020B0604020202020204" pitchFamily="34" charset="0"/>
                        </a:rPr>
                        <a:t>Công ty </a:t>
                      </a:r>
                    </a:p>
                    <a:p>
                      <a:pPr algn="ctr">
                        <a:lnSpc>
                          <a:spcPts val="1500"/>
                        </a:lnSpc>
                      </a:pPr>
                      <a:r>
                        <a:rPr lang="en-US" sz="1200" b="1" i="0">
                          <a:solidFill>
                            <a:srgbClr val="C00000"/>
                          </a:solidFill>
                          <a:effectLst/>
                          <a:latin typeface="Arial" panose="020B0604020202020204" pitchFamily="34" charset="0"/>
                          <a:ea typeface="Cambria" panose="02040503050406030204" pitchFamily="18" charset="0"/>
                          <a:cs typeface="Arial" panose="020B0604020202020204" pitchFamily="34" charset="0"/>
                        </a:rPr>
                        <a:t>Vạn Phú</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ts val="1500"/>
                        </a:lnSpc>
                      </a:pPr>
                      <a:r>
                        <a:rPr lang="en-US" sz="1200" b="1" i="0">
                          <a:solidFill>
                            <a:srgbClr val="C00000"/>
                          </a:solidFill>
                          <a:effectLst/>
                          <a:latin typeface="Arial" panose="020B0604020202020204" pitchFamily="34" charset="0"/>
                          <a:ea typeface="Cambria" panose="02040503050406030204" pitchFamily="18" charset="0"/>
                          <a:cs typeface="Arial" panose="020B0604020202020204" pitchFamily="34" charset="0"/>
                        </a:rPr>
                        <a:t>Công ty</a:t>
                      </a:r>
                    </a:p>
                    <a:p>
                      <a:pPr algn="ctr">
                        <a:lnSpc>
                          <a:spcPts val="1500"/>
                        </a:lnSpc>
                      </a:pPr>
                      <a:r>
                        <a:rPr lang="en-US" sz="1200" b="1" i="0">
                          <a:solidFill>
                            <a:srgbClr val="C00000"/>
                          </a:solidFill>
                          <a:effectLst/>
                          <a:latin typeface="Arial" panose="020B0604020202020204" pitchFamily="34" charset="0"/>
                          <a:ea typeface="Cambria" panose="02040503050406030204" pitchFamily="18" charset="0"/>
                          <a:cs typeface="Arial" panose="020B0604020202020204" pitchFamily="34" charset="0"/>
                        </a:rPr>
                        <a:t>Lộc Việt Cường</a:t>
                      </a:r>
                      <a:endParaRPr lang="en-US" sz="1200" b="1" i="0">
                        <a:solidFill>
                          <a:schemeClr val="tx1"/>
                        </a:solidFill>
                        <a:effectLst/>
                        <a:latin typeface="Arial" panose="020B0604020202020204" pitchFamily="34" charset="0"/>
                        <a:ea typeface="Cambria" panose="02040503050406030204" pitchFamily="18" charset="0"/>
                        <a:cs typeface="Arial" panose="020B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eaLnBrk="1" fontAlgn="auto" latinLnBrk="0" hangingPunct="1">
                        <a:lnSpc>
                          <a:spcPts val="1500"/>
                        </a:lnSpc>
                        <a:spcBef>
                          <a:spcPts val="0"/>
                        </a:spcBef>
                        <a:spcAft>
                          <a:spcPts val="0"/>
                        </a:spcAft>
                        <a:buClrTx/>
                        <a:buSzTx/>
                        <a:buFontTx/>
                        <a:buNone/>
                        <a:tabLst/>
                        <a:defRPr/>
                      </a:pPr>
                      <a:r>
                        <a:rPr lang="en-US" sz="1200" b="1" i="0">
                          <a:solidFill>
                            <a:srgbClr val="C00000"/>
                          </a:solidFill>
                          <a:effectLst/>
                          <a:latin typeface="Arial" panose="020B0604020202020204" pitchFamily="34" charset="0"/>
                          <a:ea typeface="Cambria" panose="02040503050406030204" pitchFamily="18" charset="0"/>
                          <a:cs typeface="Arial" panose="020B0604020202020204" pitchFamily="34" charset="0"/>
                        </a:rPr>
                        <a:t>MTĐT </a:t>
                      </a:r>
                    </a:p>
                    <a:p>
                      <a:pPr marL="0" marR="0" lvl="0" indent="0" algn="ctr" defTabSz="914400" eaLnBrk="1" fontAlgn="auto" latinLnBrk="0" hangingPunct="1">
                        <a:lnSpc>
                          <a:spcPts val="1500"/>
                        </a:lnSpc>
                        <a:spcBef>
                          <a:spcPts val="0"/>
                        </a:spcBef>
                        <a:spcAft>
                          <a:spcPts val="0"/>
                        </a:spcAft>
                        <a:buClrTx/>
                        <a:buSzTx/>
                        <a:buFontTx/>
                        <a:buNone/>
                        <a:tabLst/>
                        <a:defRPr/>
                      </a:pPr>
                      <a:r>
                        <a:rPr lang="en-US" sz="1200" b="1" i="0">
                          <a:solidFill>
                            <a:srgbClr val="C00000"/>
                          </a:solidFill>
                          <a:effectLst/>
                          <a:latin typeface="Arial" panose="020B0604020202020204" pitchFamily="34" charset="0"/>
                          <a:ea typeface="Cambria" panose="02040503050406030204" pitchFamily="18" charset="0"/>
                          <a:cs typeface="Arial" panose="020B0604020202020204" pitchFamily="34" charset="0"/>
                        </a:rPr>
                        <a:t>Tiền Giang</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ts val="1500"/>
                        </a:lnSpc>
                      </a:pPr>
                      <a:r>
                        <a:rPr lang="en-US" sz="1200" b="1" i="0">
                          <a:solidFill>
                            <a:srgbClr val="C00000"/>
                          </a:solidFill>
                          <a:effectLst/>
                          <a:latin typeface="Arial" panose="020B0604020202020204" pitchFamily="34" charset="0"/>
                          <a:ea typeface="Cambria" panose="02040503050406030204" pitchFamily="18" charset="0"/>
                          <a:cs typeface="Arial" panose="020B0604020202020204" pitchFamily="34" charset="0"/>
                        </a:rPr>
                        <a:t>MTĐT</a:t>
                      </a:r>
                    </a:p>
                    <a:p>
                      <a:pPr algn="ctr">
                        <a:lnSpc>
                          <a:spcPts val="1500"/>
                        </a:lnSpc>
                      </a:pPr>
                      <a:r>
                        <a:rPr lang="en-US" sz="1200" b="1" i="0">
                          <a:solidFill>
                            <a:srgbClr val="C00000"/>
                          </a:solidFill>
                          <a:effectLst/>
                          <a:latin typeface="Arial" panose="020B0604020202020204" pitchFamily="34" charset="0"/>
                          <a:ea typeface="Cambria" panose="02040503050406030204" pitchFamily="18" charset="0"/>
                          <a:cs typeface="Arial" panose="020B0604020202020204" pitchFamily="34" charset="0"/>
                        </a:rPr>
                        <a:t>Gò Vấp</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400" b="1" i="0">
                        <a:solidFill>
                          <a:srgbClr val="C00000"/>
                        </a:solidFill>
                        <a:effectLst/>
                        <a:latin typeface="+mn-lt"/>
                        <a:ea typeface="+mn-ea"/>
                        <a:cs typeface="+mn-cs"/>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44526806"/>
                  </a:ext>
                </a:extLst>
              </a:tr>
            </a:tbl>
          </a:graphicData>
        </a:graphic>
      </p:graphicFrame>
      <p:pic>
        <p:nvPicPr>
          <p:cNvPr id="13" name="Picture 4" descr="NKG : Công ty Cổ phần Thép Nam Kim | Tin tức và dữ liệu doanh nghiệp |  CafeF.vn">
            <a:extLst>
              <a:ext uri="{FF2B5EF4-FFF2-40B4-BE49-F238E27FC236}">
                <a16:creationId xmlns:a16="http://schemas.microsoft.com/office/drawing/2014/main" id="{BB9B4FA3-6461-5E27-CA72-DCF3929F751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38679" y="639456"/>
            <a:ext cx="1571019" cy="825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descr="ASIA ENTERPRISES">
            <a:extLst>
              <a:ext uri="{FF2B5EF4-FFF2-40B4-BE49-F238E27FC236}">
                <a16:creationId xmlns:a16="http://schemas.microsoft.com/office/drawing/2014/main" id="{127955FE-B02F-B606-FB8F-383D2BEEE22D}"/>
              </a:ext>
            </a:extLst>
          </p:cNvPr>
          <p:cNvPicPr>
            <a:picLocks noChangeArrowheads="1"/>
          </p:cNvPicPr>
          <p:nvPr/>
        </p:nvPicPr>
        <p:blipFill rotWithShape="1">
          <a:blip r:embed="rId6" cstate="print">
            <a:extLst>
              <a:ext uri="{28A0092B-C50C-407E-A947-70E740481C1C}">
                <a14:useLocalDpi xmlns:a14="http://schemas.microsoft.com/office/drawing/2010/main" val="0"/>
              </a:ext>
            </a:extLst>
          </a:blip>
          <a:srcRect t="4165" b="16214"/>
          <a:stretch/>
        </p:blipFill>
        <p:spPr bwMode="auto">
          <a:xfrm>
            <a:off x="649951" y="2619883"/>
            <a:ext cx="1291636" cy="79251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logo">
            <a:extLst>
              <a:ext uri="{FF2B5EF4-FFF2-40B4-BE49-F238E27FC236}">
                <a16:creationId xmlns:a16="http://schemas.microsoft.com/office/drawing/2014/main" id="{5BC2F00C-77A0-F100-6B1F-D81C31A3F9E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73677" y="606876"/>
            <a:ext cx="1011749" cy="92326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CÔNG TY TNHH THIẾT BỊ PHÒNG CHÁY VÀ CHỮA CHÁY HÀ NỘI">
            <a:extLst>
              <a:ext uri="{FF2B5EF4-FFF2-40B4-BE49-F238E27FC236}">
                <a16:creationId xmlns:a16="http://schemas.microsoft.com/office/drawing/2014/main" id="{63C1CB09-CA56-6439-A754-44BEE19C951F}"/>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21288" y="1654425"/>
            <a:ext cx="1749937" cy="75757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PLX">
            <a:extLst>
              <a:ext uri="{FF2B5EF4-FFF2-40B4-BE49-F238E27FC236}">
                <a16:creationId xmlns:a16="http://schemas.microsoft.com/office/drawing/2014/main" id="{909121FF-B029-96D4-7D2F-7ED45B1904A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22897" y="846176"/>
            <a:ext cx="1693280" cy="47371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HIỆP HỘI CÁ NGỪ VIỆT NAM -">
            <a:extLst>
              <a:ext uri="{FF2B5EF4-FFF2-40B4-BE49-F238E27FC236}">
                <a16:creationId xmlns:a16="http://schemas.microsoft.com/office/drawing/2014/main" id="{953053D3-3DFF-8BD8-B42A-80F0B8925E81}"/>
              </a:ext>
            </a:extLst>
          </p:cNvPr>
          <p:cNvPicPr>
            <a:picLocks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452624" y="1654425"/>
            <a:ext cx="1455377" cy="75757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Có thể là hình ảnh về văn bản cho biết '١ D&amp;T LOGISTICS'">
            <a:extLst>
              <a:ext uri="{FF2B5EF4-FFF2-40B4-BE49-F238E27FC236}">
                <a16:creationId xmlns:a16="http://schemas.microsoft.com/office/drawing/2014/main" id="{5B678DED-469D-626D-D9A2-FAF829F10992}"/>
              </a:ext>
            </a:extLst>
          </p:cNvPr>
          <p:cNvPicPr>
            <a:picLocks noChangeArrowheads="1"/>
          </p:cNvPicPr>
          <p:nvPr/>
        </p:nvPicPr>
        <p:blipFill rotWithShape="1">
          <a:blip r:embed="rId11" cstate="print">
            <a:extLst>
              <a:ext uri="{28A0092B-C50C-407E-A947-70E740481C1C}">
                <a14:useLocalDpi xmlns:a14="http://schemas.microsoft.com/office/drawing/2010/main" val="0"/>
              </a:ext>
            </a:extLst>
          </a:blip>
          <a:srcRect l="5719" t="19908" r="3741" b="16163"/>
          <a:stretch/>
        </p:blipFill>
        <p:spPr bwMode="auto">
          <a:xfrm>
            <a:off x="9987944" y="2630694"/>
            <a:ext cx="1553821" cy="79542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Dash Logistics tuyển dụng - Chuyên viên nghiên cứu và phát triển dịch vụ -  Blog của Mr. Logistics Việt Nam">
            <a:extLst>
              <a:ext uri="{FF2B5EF4-FFF2-40B4-BE49-F238E27FC236}">
                <a16:creationId xmlns:a16="http://schemas.microsoft.com/office/drawing/2014/main" id="{A0B0D5B5-6415-FF9F-F61C-3595D46EFD0A}"/>
              </a:ext>
            </a:extLst>
          </p:cNvPr>
          <p:cNvPicPr>
            <a:picLocks noChangeArrowheads="1"/>
          </p:cNvPicPr>
          <p:nvPr/>
        </p:nvPicPr>
        <p:blipFill rotWithShape="1">
          <a:blip r:embed="rId12" cstate="print">
            <a:extLst>
              <a:ext uri="{28A0092B-C50C-407E-A947-70E740481C1C}">
                <a14:useLocalDpi xmlns:a14="http://schemas.microsoft.com/office/drawing/2010/main" val="0"/>
              </a:ext>
            </a:extLst>
          </a:blip>
          <a:srcRect l="812" t="8579" r="1237" b="19220"/>
          <a:stretch/>
        </p:blipFill>
        <p:spPr bwMode="auto">
          <a:xfrm>
            <a:off x="6167891" y="1598865"/>
            <a:ext cx="1648286" cy="87059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descr="Blico">
            <a:extLst>
              <a:ext uri="{FF2B5EF4-FFF2-40B4-BE49-F238E27FC236}">
                <a16:creationId xmlns:a16="http://schemas.microsoft.com/office/drawing/2014/main" id="{BAB6CE94-7569-425A-CE5C-D7BD5D0216D6}"/>
              </a:ext>
            </a:extLst>
          </p:cNvPr>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29810" y="2575300"/>
            <a:ext cx="1369474" cy="79542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4" descr="HINO ĐẠI PHÁT TÍN - ĐẠI LÝ XE TẢI CẤP 1 HINO VN">
            <a:extLst>
              <a:ext uri="{FF2B5EF4-FFF2-40B4-BE49-F238E27FC236}">
                <a16:creationId xmlns:a16="http://schemas.microsoft.com/office/drawing/2014/main" id="{948144BE-1AE6-268B-2C48-0D262B56658D}"/>
              </a:ext>
            </a:extLst>
          </p:cNvPr>
          <p:cNvPicPr>
            <a:picLocks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68975" y="3564194"/>
            <a:ext cx="1522364" cy="79251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6">
            <a:extLst>
              <a:ext uri="{FF2B5EF4-FFF2-40B4-BE49-F238E27FC236}">
                <a16:creationId xmlns:a16="http://schemas.microsoft.com/office/drawing/2014/main" id="{51253F8B-B6F0-A80A-16AB-BCCF93598950}"/>
              </a:ext>
            </a:extLst>
          </p:cNvPr>
          <p:cNvPicPr>
            <a:picLocks noChangeArrowheads="1"/>
          </p:cNvPicPr>
          <p:nvPr/>
        </p:nvPicPr>
        <p:blipFill>
          <a:blip r:embed="rId15" cstate="print">
            <a:extLst>
              <a:ext uri="{28A0092B-C50C-407E-A947-70E740481C1C}">
                <a14:useLocalDpi xmlns:a14="http://schemas.microsoft.com/office/drawing/2010/main" val="0"/>
              </a:ext>
            </a:extLst>
          </a:blip>
          <a:srcRect l="1696" r="1696"/>
          <a:stretch/>
        </p:blipFill>
        <p:spPr bwMode="auto">
          <a:xfrm>
            <a:off x="8224769" y="2612878"/>
            <a:ext cx="1279743" cy="79542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a:extLst>
              <a:ext uri="{FF2B5EF4-FFF2-40B4-BE49-F238E27FC236}">
                <a16:creationId xmlns:a16="http://schemas.microsoft.com/office/drawing/2014/main" id="{70247EF4-462A-0745-2EDF-131EEBA5BA52}"/>
              </a:ext>
            </a:extLst>
          </p:cNvPr>
          <p:cNvPicPr>
            <a:picLocks/>
          </p:cNvPicPr>
          <p:nvPr/>
        </p:nvPicPr>
        <p:blipFill>
          <a:blip r:embed="rId16"/>
          <a:stretch>
            <a:fillRect/>
          </a:stretch>
        </p:blipFill>
        <p:spPr>
          <a:xfrm>
            <a:off x="9898128" y="1596960"/>
            <a:ext cx="1558972" cy="815035"/>
          </a:xfrm>
          <a:prstGeom prst="rect">
            <a:avLst/>
          </a:prstGeom>
        </p:spPr>
      </p:pic>
      <p:pic>
        <p:nvPicPr>
          <p:cNvPr id="37" name="Picture 36">
            <a:extLst>
              <a:ext uri="{FF2B5EF4-FFF2-40B4-BE49-F238E27FC236}">
                <a16:creationId xmlns:a16="http://schemas.microsoft.com/office/drawing/2014/main" id="{F4BEE73A-815F-FA13-68BF-75AF9C76021E}"/>
              </a:ext>
            </a:extLst>
          </p:cNvPr>
          <p:cNvPicPr>
            <a:picLocks/>
          </p:cNvPicPr>
          <p:nvPr/>
        </p:nvPicPr>
        <p:blipFill>
          <a:blip r:embed="rId17"/>
          <a:stretch>
            <a:fillRect/>
          </a:stretch>
        </p:blipFill>
        <p:spPr>
          <a:xfrm>
            <a:off x="512062" y="5509865"/>
            <a:ext cx="1567414" cy="767565"/>
          </a:xfrm>
          <a:prstGeom prst="rect">
            <a:avLst/>
          </a:prstGeom>
        </p:spPr>
      </p:pic>
      <p:pic>
        <p:nvPicPr>
          <p:cNvPr id="39" name="Picture 2" descr="Kokoro Steel">
            <a:extLst>
              <a:ext uri="{FF2B5EF4-FFF2-40B4-BE49-F238E27FC236}">
                <a16:creationId xmlns:a16="http://schemas.microsoft.com/office/drawing/2014/main" id="{C37AE199-84E0-26A2-081A-5E2AE1555106}"/>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9987944" y="779118"/>
            <a:ext cx="1558973" cy="56256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9FE6416B-68FD-444D-462F-41AE2B31F3A0}"/>
              </a:ext>
            </a:extLst>
          </p:cNvPr>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536052" y="693456"/>
            <a:ext cx="1455377" cy="770104"/>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descr="Công Ty Cổ Phần Tổng Công Ty Xây Dựng Nghệ an">
            <a:extLst>
              <a:ext uri="{FF2B5EF4-FFF2-40B4-BE49-F238E27FC236}">
                <a16:creationId xmlns:a16="http://schemas.microsoft.com/office/drawing/2014/main" id="{19A3644E-B34F-C71A-225D-5B5B9AEF01F3}"/>
              </a:ext>
            </a:extLst>
          </p:cNvPr>
          <p:cNvPicPr>
            <a:picLocks noChangeArrowheads="1"/>
          </p:cNvPicPr>
          <p:nvPr/>
        </p:nvPicPr>
        <p:blipFill rotWithShape="1">
          <a:blip r:embed="rId20" cstate="print">
            <a:extLst>
              <a:ext uri="{28A0092B-C50C-407E-A947-70E740481C1C}">
                <a14:useLocalDpi xmlns:a14="http://schemas.microsoft.com/office/drawing/2010/main" val="0"/>
              </a:ext>
            </a:extLst>
          </a:blip>
          <a:srcRect b="33487"/>
          <a:stretch/>
        </p:blipFill>
        <p:spPr bwMode="auto">
          <a:xfrm>
            <a:off x="8053176" y="1654425"/>
            <a:ext cx="1648286" cy="756066"/>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SiteLogo">
            <a:extLst>
              <a:ext uri="{FF2B5EF4-FFF2-40B4-BE49-F238E27FC236}">
                <a16:creationId xmlns:a16="http://schemas.microsoft.com/office/drawing/2014/main" id="{030D7021-6D71-F115-6889-0DA015FA7DA3}"/>
              </a:ext>
            </a:extLst>
          </p:cNvPr>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504158" y="3576578"/>
            <a:ext cx="1327781" cy="788136"/>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extLst>
              <a:ext uri="{FF2B5EF4-FFF2-40B4-BE49-F238E27FC236}">
                <a16:creationId xmlns:a16="http://schemas.microsoft.com/office/drawing/2014/main" id="{F404B510-F83C-85E7-C556-84B7CB33020F}"/>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512060" y="701089"/>
            <a:ext cx="1522365" cy="751345"/>
          </a:xfrm>
          <a:prstGeom prst="rect">
            <a:avLst/>
          </a:prstGeom>
        </p:spPr>
      </p:pic>
      <p:pic>
        <p:nvPicPr>
          <p:cNvPr id="49" name="Picture 2" descr="Kiểm tra đơn hàng - Vận chuyển nhanh Trung Việt">
            <a:extLst>
              <a:ext uri="{FF2B5EF4-FFF2-40B4-BE49-F238E27FC236}">
                <a16:creationId xmlns:a16="http://schemas.microsoft.com/office/drawing/2014/main" id="{475515A9-55AD-9FA4-B7B6-03835E1FBEAC}"/>
              </a:ext>
            </a:extLst>
          </p:cNvPr>
          <p:cNvPicPr>
            <a:picLocks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6182882" y="2553700"/>
            <a:ext cx="1633294" cy="84458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a:extLst>
              <a:ext uri="{FF2B5EF4-FFF2-40B4-BE49-F238E27FC236}">
                <a16:creationId xmlns:a16="http://schemas.microsoft.com/office/drawing/2014/main" id="{83BD7189-F55B-F809-9A09-634C71E431F3}"/>
              </a:ext>
            </a:extLst>
          </p:cNvPr>
          <p:cNvPicPr>
            <a:picLocks/>
          </p:cNvPicPr>
          <p:nvPr/>
        </p:nvPicPr>
        <p:blipFill>
          <a:blip r:embed="rId24" cstate="print">
            <a:extLst>
              <a:ext uri="{28A0092B-C50C-407E-A947-70E740481C1C}">
                <a14:useLocalDpi xmlns:a14="http://schemas.microsoft.com/office/drawing/2010/main" val="0"/>
              </a:ext>
            </a:extLst>
          </a:blip>
          <a:stretch>
            <a:fillRect/>
          </a:stretch>
        </p:blipFill>
        <p:spPr>
          <a:xfrm>
            <a:off x="4400205" y="2538865"/>
            <a:ext cx="1270625" cy="873536"/>
          </a:xfrm>
          <a:prstGeom prst="rect">
            <a:avLst/>
          </a:prstGeom>
        </p:spPr>
      </p:pic>
      <p:pic>
        <p:nvPicPr>
          <p:cNvPr id="53" name="Picture 2" descr="logo konoikevina">
            <a:extLst>
              <a:ext uri="{FF2B5EF4-FFF2-40B4-BE49-F238E27FC236}">
                <a16:creationId xmlns:a16="http://schemas.microsoft.com/office/drawing/2014/main" id="{C2F3F037-C9F8-C536-B441-3417A8E59194}"/>
              </a:ext>
            </a:extLst>
          </p:cNvPr>
          <p:cNvPicPr>
            <a:picLocks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10159355" y="3684836"/>
            <a:ext cx="1216152" cy="667512"/>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54">
            <a:extLst>
              <a:ext uri="{FF2B5EF4-FFF2-40B4-BE49-F238E27FC236}">
                <a16:creationId xmlns:a16="http://schemas.microsoft.com/office/drawing/2014/main" id="{C1F8297D-8183-D62B-1AF6-C37D64552237}"/>
              </a:ext>
            </a:extLst>
          </p:cNvPr>
          <p:cNvPicPr>
            <a:picLocks/>
          </p:cNvPicPr>
          <p:nvPr/>
        </p:nvPicPr>
        <p:blipFill>
          <a:blip r:embed="rId26"/>
          <a:stretch>
            <a:fillRect/>
          </a:stretch>
        </p:blipFill>
        <p:spPr>
          <a:xfrm>
            <a:off x="512062" y="4557552"/>
            <a:ext cx="1522363" cy="786617"/>
          </a:xfrm>
          <a:prstGeom prst="rect">
            <a:avLst/>
          </a:prstGeom>
        </p:spPr>
      </p:pic>
      <p:pic>
        <p:nvPicPr>
          <p:cNvPr id="57" name="Picture 56">
            <a:extLst>
              <a:ext uri="{FF2B5EF4-FFF2-40B4-BE49-F238E27FC236}">
                <a16:creationId xmlns:a16="http://schemas.microsoft.com/office/drawing/2014/main" id="{920DD44C-2B3B-810A-DDF8-A0CADFA440D8}"/>
              </a:ext>
            </a:extLst>
          </p:cNvPr>
          <p:cNvPicPr>
            <a:picLocks/>
          </p:cNvPicPr>
          <p:nvPr/>
        </p:nvPicPr>
        <p:blipFill>
          <a:blip r:embed="rId27"/>
          <a:stretch>
            <a:fillRect/>
          </a:stretch>
        </p:blipFill>
        <p:spPr>
          <a:xfrm>
            <a:off x="2395881" y="4515562"/>
            <a:ext cx="1568862" cy="795421"/>
          </a:xfrm>
          <a:prstGeom prst="rect">
            <a:avLst/>
          </a:prstGeom>
        </p:spPr>
      </p:pic>
      <p:pic>
        <p:nvPicPr>
          <p:cNvPr id="59" name="Picture 6" descr="C.P GROUP - ÔNG TRÙM NGÀNH CHĂN NUÔI - E-magazine Asiamedia">
            <a:extLst>
              <a:ext uri="{FF2B5EF4-FFF2-40B4-BE49-F238E27FC236}">
                <a16:creationId xmlns:a16="http://schemas.microsoft.com/office/drawing/2014/main" id="{D8F98E47-6358-8588-693A-373C3946FB74}"/>
              </a:ext>
            </a:extLst>
          </p:cNvPr>
          <p:cNvPicPr>
            <a:picLocks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6447207" y="4484506"/>
            <a:ext cx="1108951" cy="848727"/>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CÔNG TY TNHH THAN PHÚ MỸ">
            <a:extLst>
              <a:ext uri="{FF2B5EF4-FFF2-40B4-BE49-F238E27FC236}">
                <a16:creationId xmlns:a16="http://schemas.microsoft.com/office/drawing/2014/main" id="{C8599F3B-3A34-FC41-A9B8-92C2480BD768}"/>
              </a:ext>
            </a:extLst>
          </p:cNvPr>
          <p:cNvPicPr>
            <a:picLocks noChangeArrowheads="1"/>
          </p:cNvPicPr>
          <p:nvPr/>
        </p:nvPicPr>
        <p:blipFill rotWithShape="1">
          <a:blip r:embed="rId29">
            <a:extLst>
              <a:ext uri="{28A0092B-C50C-407E-A947-70E740481C1C}">
                <a14:useLocalDpi xmlns:a14="http://schemas.microsoft.com/office/drawing/2010/main" val="0"/>
              </a:ext>
            </a:extLst>
          </a:blip>
          <a:srcRect l="54173" r="16493"/>
          <a:stretch/>
        </p:blipFill>
        <p:spPr bwMode="auto">
          <a:xfrm>
            <a:off x="4561879" y="4543981"/>
            <a:ext cx="1108951" cy="786617"/>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6C783C90-3548-8BC9-066A-6CF9EA582718}"/>
              </a:ext>
            </a:extLst>
          </p:cNvPr>
          <p:cNvGrpSpPr/>
          <p:nvPr/>
        </p:nvGrpSpPr>
        <p:grpSpPr>
          <a:xfrm>
            <a:off x="8039451" y="4522076"/>
            <a:ext cx="1648286" cy="808522"/>
            <a:chOff x="5999377" y="4543981"/>
            <a:chExt cx="1341354" cy="725032"/>
          </a:xfrm>
        </p:grpSpPr>
        <p:pic>
          <p:nvPicPr>
            <p:cNvPr id="63" name="Picture 4" descr="Nhân dịp chính thức mở bán vé, Sun PhuQuoc Airways triển khai chương trình tri ân đặc biệt">
              <a:extLst>
                <a:ext uri="{FF2B5EF4-FFF2-40B4-BE49-F238E27FC236}">
                  <a16:creationId xmlns:a16="http://schemas.microsoft.com/office/drawing/2014/main" id="{B37899D3-B35C-E6CB-9714-4B55E5E896CF}"/>
                </a:ext>
              </a:extLst>
            </p:cNvPr>
            <p:cNvPicPr>
              <a:picLocks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5999377" y="4543981"/>
              <a:ext cx="686563" cy="725032"/>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SUN GROUP">
              <a:extLst>
                <a:ext uri="{FF2B5EF4-FFF2-40B4-BE49-F238E27FC236}">
                  <a16:creationId xmlns:a16="http://schemas.microsoft.com/office/drawing/2014/main" id="{8E871BF2-8B38-7D92-605A-A4BA4847BE3A}"/>
                </a:ext>
              </a:extLst>
            </p:cNvPr>
            <p:cNvPicPr>
              <a:picLocks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6685940" y="4543981"/>
              <a:ext cx="654791" cy="725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Group 1">
            <a:extLst>
              <a:ext uri="{FF2B5EF4-FFF2-40B4-BE49-F238E27FC236}">
                <a16:creationId xmlns:a16="http://schemas.microsoft.com/office/drawing/2014/main" id="{BB71105D-47C4-676D-0748-59C3CF3E5BB1}"/>
              </a:ext>
            </a:extLst>
          </p:cNvPr>
          <p:cNvGrpSpPr/>
          <p:nvPr/>
        </p:nvGrpSpPr>
        <p:grpSpPr>
          <a:xfrm>
            <a:off x="8005683" y="3556192"/>
            <a:ext cx="1565509" cy="808522"/>
            <a:chOff x="7660570" y="3657954"/>
            <a:chExt cx="1204162" cy="667512"/>
          </a:xfrm>
        </p:grpSpPr>
        <p:pic>
          <p:nvPicPr>
            <p:cNvPr id="67" name="Picture 6" descr="Không có mô tả ảnh.">
              <a:extLst>
                <a:ext uri="{FF2B5EF4-FFF2-40B4-BE49-F238E27FC236}">
                  <a16:creationId xmlns:a16="http://schemas.microsoft.com/office/drawing/2014/main" id="{B60F87A1-AE3F-80FF-DD1D-7518058BE7C6}"/>
                </a:ext>
              </a:extLst>
            </p:cNvPr>
            <p:cNvPicPr>
              <a:picLocks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7660570" y="3657954"/>
              <a:ext cx="780852" cy="66751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8" descr="Sử dụng thẻ quà tặng Got It tại PVOIL">
              <a:extLst>
                <a:ext uri="{FF2B5EF4-FFF2-40B4-BE49-F238E27FC236}">
                  <a16:creationId xmlns:a16="http://schemas.microsoft.com/office/drawing/2014/main" id="{E2AA4270-A10A-A896-26C7-C02C6BA87C06}"/>
                </a:ext>
              </a:extLst>
            </p:cNvPr>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8441423" y="3780057"/>
              <a:ext cx="423309" cy="423309"/>
            </a:xfrm>
            <a:prstGeom prst="rect">
              <a:avLst/>
            </a:prstGeom>
            <a:noFill/>
            <a:extLst>
              <a:ext uri="{909E8E84-426E-40DD-AFC4-6F175D3DCCD1}">
                <a14:hiddenFill xmlns:a14="http://schemas.microsoft.com/office/drawing/2010/main">
                  <a:solidFill>
                    <a:srgbClr val="FFFFFF"/>
                  </a:solidFill>
                </a14:hiddenFill>
              </a:ext>
            </a:extLst>
          </p:spPr>
        </p:pic>
      </p:grpSp>
      <p:pic>
        <p:nvPicPr>
          <p:cNvPr id="71" name="Picture 12" descr="Hiệp Hòa Group - Nhà sản xuất xe chuyên dùng lớn nhất Việt Nam">
            <a:extLst>
              <a:ext uri="{FF2B5EF4-FFF2-40B4-BE49-F238E27FC236}">
                <a16:creationId xmlns:a16="http://schemas.microsoft.com/office/drawing/2014/main" id="{E96DA98B-973D-6CD9-012A-06C5B81C0EAA}"/>
              </a:ext>
            </a:extLst>
          </p:cNvPr>
          <p:cNvPicPr>
            <a:picLocks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9974599" y="4515562"/>
            <a:ext cx="1592828" cy="786617"/>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10" descr="IMAE JSC - #1 Công Ty Sản Xuất - Xe Bồn Nhôm | Xe Điện | Thuyền Phao | Máy  Sấy">
            <a:extLst>
              <a:ext uri="{FF2B5EF4-FFF2-40B4-BE49-F238E27FC236}">
                <a16:creationId xmlns:a16="http://schemas.microsoft.com/office/drawing/2014/main" id="{02D61D14-3909-80A0-031C-3418EC739102}"/>
              </a:ext>
            </a:extLst>
          </p:cNvPr>
          <p:cNvPicPr>
            <a:picLocks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382161" y="1629256"/>
            <a:ext cx="1695992" cy="865321"/>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74">
            <a:extLst>
              <a:ext uri="{FF2B5EF4-FFF2-40B4-BE49-F238E27FC236}">
                <a16:creationId xmlns:a16="http://schemas.microsoft.com/office/drawing/2014/main" id="{C1477779-9DC2-4BFD-9C6F-D5961FF49B9C}"/>
              </a:ext>
            </a:extLst>
          </p:cNvPr>
          <p:cNvPicPr>
            <a:picLocks/>
          </p:cNvPicPr>
          <p:nvPr/>
        </p:nvPicPr>
        <p:blipFill>
          <a:blip r:embed="rId36"/>
          <a:stretch>
            <a:fillRect/>
          </a:stretch>
        </p:blipFill>
        <p:spPr>
          <a:xfrm>
            <a:off x="6164311" y="3565860"/>
            <a:ext cx="1648285" cy="798854"/>
          </a:xfrm>
          <a:prstGeom prst="rect">
            <a:avLst/>
          </a:prstGeom>
        </p:spPr>
      </p:pic>
      <p:sp>
        <p:nvSpPr>
          <p:cNvPr id="76" name="object 19">
            <a:extLst>
              <a:ext uri="{FF2B5EF4-FFF2-40B4-BE49-F238E27FC236}">
                <a16:creationId xmlns:a16="http://schemas.microsoft.com/office/drawing/2014/main" id="{0DF80302-54E1-5FCA-167C-7C3D88889536}"/>
              </a:ext>
            </a:extLst>
          </p:cNvPr>
          <p:cNvSpPr txBox="1">
            <a:spLocks/>
          </p:cNvSpPr>
          <p:nvPr/>
        </p:nvSpPr>
        <p:spPr>
          <a:xfrm>
            <a:off x="268641" y="117048"/>
            <a:ext cx="4471035" cy="320601"/>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lgn="l">
              <a:spcBef>
                <a:spcPts val="100"/>
              </a:spcBef>
            </a:pPr>
            <a:r>
              <a:rPr lang="en-US" sz="2000" b="1" spc="-5">
                <a:latin typeface="Arial"/>
                <a:cs typeface="Arial"/>
              </a:rPr>
              <a:t>KHÁCH HÀNG TIÊU BIỂU</a:t>
            </a:r>
          </a:p>
        </p:txBody>
      </p:sp>
      <p:pic>
        <p:nvPicPr>
          <p:cNvPr id="3" name="Picture 2">
            <a:extLst>
              <a:ext uri="{FF2B5EF4-FFF2-40B4-BE49-F238E27FC236}">
                <a16:creationId xmlns:a16="http://schemas.microsoft.com/office/drawing/2014/main" id="{A63AF41B-0341-ED57-5282-ACA949B4E1CA}"/>
              </a:ext>
            </a:extLst>
          </p:cNvPr>
          <p:cNvPicPr>
            <a:picLocks noChangeAspect="1"/>
          </p:cNvPicPr>
          <p:nvPr/>
        </p:nvPicPr>
        <p:blipFill>
          <a:blip r:embed="rId37"/>
          <a:stretch>
            <a:fillRect/>
          </a:stretch>
        </p:blipFill>
        <p:spPr>
          <a:xfrm>
            <a:off x="4460943" y="3556192"/>
            <a:ext cx="1270625" cy="792518"/>
          </a:xfrm>
          <a:prstGeom prst="rect">
            <a:avLst/>
          </a:prstGeom>
        </p:spPr>
      </p:pic>
      <p:sp>
        <p:nvSpPr>
          <p:cNvPr id="7" name="TextBox 6">
            <a:extLst>
              <a:ext uri="{FF2B5EF4-FFF2-40B4-BE49-F238E27FC236}">
                <a16:creationId xmlns:a16="http://schemas.microsoft.com/office/drawing/2014/main" id="{A8A12611-E463-9AF5-2E80-12F6E7498AFF}"/>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15</a:t>
            </a:r>
          </a:p>
        </p:txBody>
      </p:sp>
      <p:pic>
        <p:nvPicPr>
          <p:cNvPr id="5" name="mp3-output-ttsfree(dot)com (6)">
            <a:hlinkClick r:id="" action="ppaction://media"/>
            <a:extLst>
              <a:ext uri="{FF2B5EF4-FFF2-40B4-BE49-F238E27FC236}">
                <a16:creationId xmlns:a16="http://schemas.microsoft.com/office/drawing/2014/main" id="{228DCF43-7DB8-F65F-50CB-C407DBA77956}"/>
              </a:ext>
            </a:extLst>
          </p:cNvPr>
          <p:cNvPicPr>
            <a:picLocks noChangeAspect="1"/>
          </p:cNvPicPr>
          <p:nvPr>
            <a:audioFile r:link="rId2"/>
            <p:extLst>
              <p:ext uri="{DAA4B4D4-6D71-4841-9C94-3DE7FCFB9230}">
                <p14:media xmlns:p14="http://schemas.microsoft.com/office/powerpoint/2010/main" r:embed="rId1"/>
              </p:ext>
            </p:extLst>
          </p:nvPr>
        </p:nvPicPr>
        <p:blipFill>
          <a:blip r:embed="rId38"/>
          <a:stretch>
            <a:fillRect/>
          </a:stretch>
        </p:blipFill>
        <p:spPr>
          <a:xfrm>
            <a:off x="11607581" y="45581"/>
            <a:ext cx="549851" cy="54985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0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A3CC6061-83F9-222C-5137-6BB8C778AFBB}"/>
              </a:ext>
            </a:extLst>
          </p:cNvPr>
          <p:cNvSpPr/>
          <p:nvPr/>
        </p:nvSpPr>
        <p:spPr>
          <a:xfrm>
            <a:off x="596901" y="813752"/>
            <a:ext cx="11010900" cy="2615247"/>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bject 20">
            <a:extLst>
              <a:ext uri="{FF2B5EF4-FFF2-40B4-BE49-F238E27FC236}">
                <a16:creationId xmlns:a16="http://schemas.microsoft.com/office/drawing/2014/main" id="{F0226D05-3A8C-E0FF-48EB-2B5CE0FE12E2}"/>
              </a:ext>
            </a:extLst>
          </p:cNvPr>
          <p:cNvSpPr txBox="1">
            <a:spLocks/>
          </p:cNvSpPr>
          <p:nvPr/>
        </p:nvSpPr>
        <p:spPr>
          <a:xfrm>
            <a:off x="302715" y="141005"/>
            <a:ext cx="3082509" cy="320601"/>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lgn="l">
              <a:spcBef>
                <a:spcPts val="100"/>
              </a:spcBef>
            </a:pPr>
            <a:r>
              <a:rPr lang="en-US" sz="2000" b="1" spc="-5">
                <a:latin typeface="Arial"/>
                <a:cs typeface="Arial"/>
              </a:rPr>
              <a:t>SỰ KIỆN BÀN GIAO XE</a:t>
            </a:r>
          </a:p>
        </p:txBody>
      </p:sp>
      <p:pic>
        <p:nvPicPr>
          <p:cNvPr id="21" name="object 6">
            <a:extLst>
              <a:ext uri="{FF2B5EF4-FFF2-40B4-BE49-F238E27FC236}">
                <a16:creationId xmlns:a16="http://schemas.microsoft.com/office/drawing/2014/main" id="{01384B24-943C-5636-B29B-4BBE6E26D156}"/>
              </a:ext>
            </a:extLst>
          </p:cNvPr>
          <p:cNvPicPr/>
          <p:nvPr/>
        </p:nvPicPr>
        <p:blipFill>
          <a:blip r:embed="rId5" cstate="print">
            <a:extLst>
              <a:ext uri="{28A0092B-C50C-407E-A947-70E740481C1C}">
                <a14:useLocalDpi xmlns:a14="http://schemas.microsoft.com/office/drawing/2010/main" val="0"/>
              </a:ext>
            </a:extLst>
          </a:blip>
          <a:srcRect/>
          <a:stretch/>
        </p:blipFill>
        <p:spPr>
          <a:xfrm>
            <a:off x="4610101" y="1251186"/>
            <a:ext cx="2971800" cy="2039112"/>
          </a:xfrm>
          <a:prstGeom prst="rect">
            <a:avLst/>
          </a:prstGeom>
          <a:ln>
            <a:noFill/>
          </a:ln>
        </p:spPr>
      </p:pic>
      <p:pic>
        <p:nvPicPr>
          <p:cNvPr id="23" name="object 9">
            <a:extLst>
              <a:ext uri="{FF2B5EF4-FFF2-40B4-BE49-F238E27FC236}">
                <a16:creationId xmlns:a16="http://schemas.microsoft.com/office/drawing/2014/main" id="{FAF37FC5-0A99-74C3-14BD-C225C4F603B6}"/>
              </a:ext>
            </a:extLst>
          </p:cNvPr>
          <p:cNvPicPr/>
          <p:nvPr/>
        </p:nvPicPr>
        <p:blipFill>
          <a:blip r:embed="rId6" cstate="print"/>
          <a:stretch>
            <a:fillRect/>
          </a:stretch>
        </p:blipFill>
        <p:spPr>
          <a:xfrm>
            <a:off x="798863" y="1252184"/>
            <a:ext cx="2973037" cy="2037116"/>
          </a:xfrm>
          <a:prstGeom prst="rect">
            <a:avLst/>
          </a:prstGeom>
          <a:ln>
            <a:noFill/>
          </a:ln>
        </p:spPr>
      </p:pic>
      <p:sp>
        <p:nvSpPr>
          <p:cNvPr id="24" name="object 20">
            <a:extLst>
              <a:ext uri="{FF2B5EF4-FFF2-40B4-BE49-F238E27FC236}">
                <a16:creationId xmlns:a16="http://schemas.microsoft.com/office/drawing/2014/main" id="{F1280EE1-85EB-AE18-C0C1-21A5A6F8D18C}"/>
              </a:ext>
            </a:extLst>
          </p:cNvPr>
          <p:cNvSpPr txBox="1">
            <a:spLocks/>
          </p:cNvSpPr>
          <p:nvPr/>
        </p:nvSpPr>
        <p:spPr>
          <a:xfrm>
            <a:off x="596901" y="846373"/>
            <a:ext cx="11010899" cy="289823"/>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800" b="1" spc="-5">
                <a:latin typeface="Arial"/>
                <a:cs typeface="Arial"/>
              </a:rPr>
              <a:t>BÀN GIAO 68 XE CHO KHÁCH HÀNG ITL - NGÀNH LOGISTICS</a:t>
            </a:r>
          </a:p>
        </p:txBody>
      </p:sp>
      <p:pic>
        <p:nvPicPr>
          <p:cNvPr id="26" name="object 15">
            <a:extLst>
              <a:ext uri="{FF2B5EF4-FFF2-40B4-BE49-F238E27FC236}">
                <a16:creationId xmlns:a16="http://schemas.microsoft.com/office/drawing/2014/main" id="{3F37C8F5-52C3-CD9B-7384-9F3AD75CFBB7}"/>
              </a:ext>
            </a:extLst>
          </p:cNvPr>
          <p:cNvPicPr/>
          <p:nvPr/>
        </p:nvPicPr>
        <p:blipFill>
          <a:blip r:embed="rId7" cstate="print"/>
          <a:stretch>
            <a:fillRect/>
          </a:stretch>
        </p:blipFill>
        <p:spPr>
          <a:xfrm>
            <a:off x="8420102" y="1252184"/>
            <a:ext cx="2971800" cy="2039112"/>
          </a:xfrm>
          <a:prstGeom prst="rect">
            <a:avLst/>
          </a:prstGeom>
          <a:ln>
            <a:noFill/>
          </a:ln>
        </p:spPr>
      </p:pic>
      <p:sp>
        <p:nvSpPr>
          <p:cNvPr id="34" name="Rectangle: Rounded Corners 33">
            <a:extLst>
              <a:ext uri="{FF2B5EF4-FFF2-40B4-BE49-F238E27FC236}">
                <a16:creationId xmlns:a16="http://schemas.microsoft.com/office/drawing/2014/main" id="{02FB0D01-824A-DCC8-42EF-C6A4CE5DA014}"/>
              </a:ext>
            </a:extLst>
          </p:cNvPr>
          <p:cNvSpPr/>
          <p:nvPr/>
        </p:nvSpPr>
        <p:spPr>
          <a:xfrm>
            <a:off x="596901" y="3580536"/>
            <a:ext cx="11009376" cy="261518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bject 20">
            <a:extLst>
              <a:ext uri="{FF2B5EF4-FFF2-40B4-BE49-F238E27FC236}">
                <a16:creationId xmlns:a16="http://schemas.microsoft.com/office/drawing/2014/main" id="{1EB7F1FC-6547-93B6-DBCD-AA87A9C2DA8A}"/>
              </a:ext>
            </a:extLst>
          </p:cNvPr>
          <p:cNvSpPr txBox="1">
            <a:spLocks/>
          </p:cNvSpPr>
          <p:nvPr/>
        </p:nvSpPr>
        <p:spPr>
          <a:xfrm>
            <a:off x="596901" y="3618309"/>
            <a:ext cx="10998198" cy="289823"/>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800" b="1" spc="-5">
                <a:latin typeface="Arial"/>
                <a:cs typeface="Arial"/>
              </a:rPr>
              <a:t>BÀN GIAO 73 XE CHO KHÁCH HÀNG TÔN NAM KIM - NGÀNH THÉP</a:t>
            </a:r>
          </a:p>
        </p:txBody>
      </p:sp>
      <p:pic>
        <p:nvPicPr>
          <p:cNvPr id="40" name="Picture 2">
            <a:extLst>
              <a:ext uri="{FF2B5EF4-FFF2-40B4-BE49-F238E27FC236}">
                <a16:creationId xmlns:a16="http://schemas.microsoft.com/office/drawing/2014/main" id="{F78DF7EF-A4B4-B343-6FC2-7D7D5830DAAD}"/>
              </a:ext>
            </a:extLst>
          </p:cNvPr>
          <p:cNvPicPr>
            <a:picLocks noChangeArrowheads="1"/>
          </p:cNvPicPr>
          <p:nvPr/>
        </p:nvPicPr>
        <p:blipFill>
          <a:blip r:embed="rId8" cstate="print">
            <a:extLst>
              <a:ext uri="{28A0092B-C50C-407E-A947-70E740481C1C}">
                <a14:useLocalDpi xmlns:a14="http://schemas.microsoft.com/office/drawing/2010/main" val="0"/>
              </a:ext>
            </a:extLst>
          </a:blip>
          <a:srcRect/>
          <a:stretch/>
        </p:blipFill>
        <p:spPr bwMode="auto">
          <a:xfrm>
            <a:off x="800100" y="4051118"/>
            <a:ext cx="2971800" cy="203911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4" name="Picture 4">
            <a:extLst>
              <a:ext uri="{FF2B5EF4-FFF2-40B4-BE49-F238E27FC236}">
                <a16:creationId xmlns:a16="http://schemas.microsoft.com/office/drawing/2014/main" id="{D6CA49AE-6F7B-F4AC-C53C-4D4D3EC5974E}"/>
              </a:ext>
            </a:extLst>
          </p:cNvPr>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10101" y="4015155"/>
            <a:ext cx="2971800" cy="203911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6" name="Picture 45">
            <a:extLst>
              <a:ext uri="{FF2B5EF4-FFF2-40B4-BE49-F238E27FC236}">
                <a16:creationId xmlns:a16="http://schemas.microsoft.com/office/drawing/2014/main" id="{476CBB13-4077-A4EC-46DD-2FD671921BC7}"/>
              </a:ext>
            </a:extLst>
          </p:cNvPr>
          <p:cNvPicPr>
            <a:picLocks/>
          </p:cNvPicPr>
          <p:nvPr/>
        </p:nvPicPr>
        <p:blipFill>
          <a:blip r:embed="rId10" cstate="print">
            <a:extLst>
              <a:ext uri="{28A0092B-C50C-407E-A947-70E740481C1C}">
                <a14:useLocalDpi xmlns:a14="http://schemas.microsoft.com/office/drawing/2010/main" val="0"/>
              </a:ext>
            </a:extLst>
          </a:blip>
          <a:srcRect l="3057" r="3057"/>
          <a:stretch/>
        </p:blipFill>
        <p:spPr>
          <a:xfrm>
            <a:off x="8420102" y="4033136"/>
            <a:ext cx="2971800" cy="2039112"/>
          </a:xfrm>
          <a:prstGeom prst="rect">
            <a:avLst/>
          </a:prstGeom>
          <a:ln>
            <a:noFill/>
          </a:ln>
        </p:spPr>
      </p:pic>
      <p:sp>
        <p:nvSpPr>
          <p:cNvPr id="4" name="TextBox 3">
            <a:extLst>
              <a:ext uri="{FF2B5EF4-FFF2-40B4-BE49-F238E27FC236}">
                <a16:creationId xmlns:a16="http://schemas.microsoft.com/office/drawing/2014/main" id="{8548174A-6A1A-D96A-6F66-89C9F8DE21E8}"/>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16</a:t>
            </a:r>
          </a:p>
        </p:txBody>
      </p:sp>
      <p:pic>
        <p:nvPicPr>
          <p:cNvPr id="3" name="mp3-output-ttsfree(dot)com (8)">
            <a:hlinkClick r:id="" action="ppaction://media"/>
            <a:extLst>
              <a:ext uri="{FF2B5EF4-FFF2-40B4-BE49-F238E27FC236}">
                <a16:creationId xmlns:a16="http://schemas.microsoft.com/office/drawing/2014/main" id="{1CAE7AE3-0076-D8C0-C5BF-2A81B23EEBF7}"/>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391902" y="111769"/>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5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C5ADB-7F6E-C926-EDD0-5C5FF6A95D02}"/>
            </a:ext>
          </a:extLst>
        </p:cNvPr>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ABCCE47C-D308-434F-363F-F969457EA634}"/>
              </a:ext>
            </a:extLst>
          </p:cNvPr>
          <p:cNvSpPr/>
          <p:nvPr/>
        </p:nvSpPr>
        <p:spPr>
          <a:xfrm>
            <a:off x="575813" y="832736"/>
            <a:ext cx="11009376" cy="261518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bject 20">
            <a:extLst>
              <a:ext uri="{FF2B5EF4-FFF2-40B4-BE49-F238E27FC236}">
                <a16:creationId xmlns:a16="http://schemas.microsoft.com/office/drawing/2014/main" id="{E33C703B-A0FC-A315-4151-2344832418C5}"/>
              </a:ext>
            </a:extLst>
          </p:cNvPr>
          <p:cNvSpPr txBox="1">
            <a:spLocks/>
          </p:cNvSpPr>
          <p:nvPr/>
        </p:nvSpPr>
        <p:spPr>
          <a:xfrm>
            <a:off x="606811" y="845053"/>
            <a:ext cx="10973620" cy="289822"/>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800" b="1" spc="-5">
                <a:latin typeface="Arial"/>
                <a:cs typeface="Arial"/>
              </a:rPr>
              <a:t>BÀN GIAO LÔ 60 XE ĐẦU KÉO CÔNG TY VẬN TẢI QUỐC THỊNH</a:t>
            </a:r>
          </a:p>
        </p:txBody>
      </p:sp>
      <p:sp>
        <p:nvSpPr>
          <p:cNvPr id="34" name="Rectangle: Rounded Corners 33">
            <a:extLst>
              <a:ext uri="{FF2B5EF4-FFF2-40B4-BE49-F238E27FC236}">
                <a16:creationId xmlns:a16="http://schemas.microsoft.com/office/drawing/2014/main" id="{A48AEBBE-391C-C5CE-64BC-84E8F24F5214}"/>
              </a:ext>
            </a:extLst>
          </p:cNvPr>
          <p:cNvSpPr/>
          <p:nvPr/>
        </p:nvSpPr>
        <p:spPr>
          <a:xfrm>
            <a:off x="571055" y="3594355"/>
            <a:ext cx="11009376" cy="261518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bject 20">
            <a:extLst>
              <a:ext uri="{FF2B5EF4-FFF2-40B4-BE49-F238E27FC236}">
                <a16:creationId xmlns:a16="http://schemas.microsoft.com/office/drawing/2014/main" id="{59CDA9EE-A973-128E-2788-8B8F6A0BAB7B}"/>
              </a:ext>
            </a:extLst>
          </p:cNvPr>
          <p:cNvSpPr txBox="1">
            <a:spLocks/>
          </p:cNvSpPr>
          <p:nvPr/>
        </p:nvSpPr>
        <p:spPr>
          <a:xfrm>
            <a:off x="606811" y="3626081"/>
            <a:ext cx="10973619" cy="289823"/>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800" b="1" spc="-5">
                <a:latin typeface="Arial"/>
                <a:cs typeface="Arial"/>
              </a:rPr>
              <a:t>ĐÃ GIAO HƠN 60 XE CHO ĐỐI TÁC - NGÀNH PHÒNG CHÁY CHỮA CHÁY</a:t>
            </a:r>
          </a:p>
        </p:txBody>
      </p:sp>
      <p:pic>
        <p:nvPicPr>
          <p:cNvPr id="3" name="Picture 4" descr="Có thể là hình ảnh về 7 người và văn bản">
            <a:extLst>
              <a:ext uri="{FF2B5EF4-FFF2-40B4-BE49-F238E27FC236}">
                <a16:creationId xmlns:a16="http://schemas.microsoft.com/office/drawing/2014/main" id="{14EF8FD2-9F39-A7EE-1317-1DD5372C05E0}"/>
              </a:ext>
            </a:extLst>
          </p:cNvPr>
          <p:cNvPicPr>
            <a:picLocks noChangeArrowheads="1"/>
          </p:cNvPicPr>
          <p:nvPr/>
        </p:nvPicPr>
        <p:blipFill rotWithShape="1">
          <a:blip r:embed="rId5" cstate="print">
            <a:extLst>
              <a:ext uri="{28A0092B-C50C-407E-A947-70E740481C1C}">
                <a14:useLocalDpi xmlns:a14="http://schemas.microsoft.com/office/drawing/2010/main" val="0"/>
              </a:ext>
            </a:extLst>
          </a:blip>
          <a:srcRect b="-261"/>
          <a:stretch/>
        </p:blipFill>
        <p:spPr bwMode="auto">
          <a:xfrm>
            <a:off x="834202" y="1271841"/>
            <a:ext cx="2971800" cy="2039112"/>
          </a:xfrm>
          <a:prstGeom prst="rect">
            <a:avLst/>
          </a:prstGeom>
        </p:spPr>
      </p:pic>
      <p:pic>
        <p:nvPicPr>
          <p:cNvPr id="5" name="Picture 4">
            <a:extLst>
              <a:ext uri="{FF2B5EF4-FFF2-40B4-BE49-F238E27FC236}">
                <a16:creationId xmlns:a16="http://schemas.microsoft.com/office/drawing/2014/main" id="{B1E799E8-CF0C-A3D9-FB86-295597562874}"/>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4610100" y="1271841"/>
            <a:ext cx="2971800" cy="2039112"/>
          </a:xfrm>
          <a:prstGeom prst="rect">
            <a:avLst/>
          </a:prstGeom>
        </p:spPr>
      </p:pic>
      <p:pic>
        <p:nvPicPr>
          <p:cNvPr id="7" name="Picture 6">
            <a:extLst>
              <a:ext uri="{FF2B5EF4-FFF2-40B4-BE49-F238E27FC236}">
                <a16:creationId xmlns:a16="http://schemas.microsoft.com/office/drawing/2014/main" id="{3A284BE3-1CFF-8666-87F4-61FBC1CC42AF}"/>
              </a:ext>
            </a:extLst>
          </p:cNvPr>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8355002" y="1256452"/>
            <a:ext cx="2971800" cy="2039112"/>
          </a:xfrm>
          <a:prstGeom prst="rect">
            <a:avLst/>
          </a:prstGeom>
        </p:spPr>
      </p:pic>
      <p:pic>
        <p:nvPicPr>
          <p:cNvPr id="9" name="Picture 8">
            <a:extLst>
              <a:ext uri="{FF2B5EF4-FFF2-40B4-BE49-F238E27FC236}">
                <a16:creationId xmlns:a16="http://schemas.microsoft.com/office/drawing/2014/main" id="{C036336A-2815-F0C7-FAE7-1D8FB6908E82}"/>
              </a:ext>
            </a:extLst>
          </p:cNvPr>
          <p:cNvPicPr>
            <a:picLocks/>
          </p:cNvPicPr>
          <p:nvPr/>
        </p:nvPicPr>
        <p:blipFill>
          <a:blip r:embed="rId8"/>
          <a:stretch>
            <a:fillRect/>
          </a:stretch>
        </p:blipFill>
        <p:spPr>
          <a:xfrm>
            <a:off x="834202" y="4016888"/>
            <a:ext cx="2971800" cy="2039112"/>
          </a:xfrm>
          <a:prstGeom prst="rect">
            <a:avLst/>
          </a:prstGeom>
        </p:spPr>
      </p:pic>
      <p:pic>
        <p:nvPicPr>
          <p:cNvPr id="11" name="Picture 10" descr="Two men standing in front of red trucks&#10;&#10;Description automatically generated">
            <a:extLst>
              <a:ext uri="{FF2B5EF4-FFF2-40B4-BE49-F238E27FC236}">
                <a16:creationId xmlns:a16="http://schemas.microsoft.com/office/drawing/2014/main" id="{E68890D4-D851-90B2-98EF-85679FF719F3}"/>
              </a:ext>
            </a:extLst>
          </p:cNvPr>
          <p:cNvPicPr>
            <a:picLocks/>
          </p:cNvPicPr>
          <p:nvPr/>
        </p:nvPicPr>
        <p:blipFill>
          <a:blip r:embed="rId9" cstate="print">
            <a:extLst>
              <a:ext uri="{28A0092B-C50C-407E-A947-70E740481C1C}">
                <a14:useLocalDpi xmlns:a14="http://schemas.microsoft.com/office/drawing/2010/main" val="0"/>
              </a:ext>
            </a:extLst>
          </a:blip>
          <a:stretch>
            <a:fillRect/>
          </a:stretch>
        </p:blipFill>
        <p:spPr>
          <a:xfrm>
            <a:off x="8386000" y="4016888"/>
            <a:ext cx="2971800" cy="2039112"/>
          </a:xfrm>
          <a:prstGeom prst="rect">
            <a:avLst/>
          </a:prstGeom>
        </p:spPr>
      </p:pic>
      <p:pic>
        <p:nvPicPr>
          <p:cNvPr id="13" name="Picture 12" descr="A group of red trucks in a garage">
            <a:extLst>
              <a:ext uri="{FF2B5EF4-FFF2-40B4-BE49-F238E27FC236}">
                <a16:creationId xmlns:a16="http://schemas.microsoft.com/office/drawing/2014/main" id="{76C5E462-973F-D7A1-0A0F-B6708A422E01}"/>
              </a:ext>
            </a:extLst>
          </p:cNvPr>
          <p:cNvPicPr>
            <a:picLocks/>
          </p:cNvPicPr>
          <p:nvPr/>
        </p:nvPicPr>
        <p:blipFill>
          <a:blip r:embed="rId10" cstate="print">
            <a:extLst>
              <a:ext uri="{28A0092B-C50C-407E-A947-70E740481C1C}">
                <a14:useLocalDpi xmlns:a14="http://schemas.microsoft.com/office/drawing/2010/main" val="0"/>
              </a:ext>
            </a:extLst>
          </a:blip>
          <a:srcRect l="-1038" t="21021" r="1038" b="10096"/>
          <a:stretch>
            <a:fillRect/>
          </a:stretch>
        </p:blipFill>
        <p:spPr>
          <a:xfrm>
            <a:off x="4610101" y="4016888"/>
            <a:ext cx="2971800" cy="2039112"/>
          </a:xfrm>
          <a:prstGeom prst="rect">
            <a:avLst/>
          </a:prstGeom>
        </p:spPr>
      </p:pic>
      <p:sp>
        <p:nvSpPr>
          <p:cNvPr id="8" name="object 20">
            <a:extLst>
              <a:ext uri="{FF2B5EF4-FFF2-40B4-BE49-F238E27FC236}">
                <a16:creationId xmlns:a16="http://schemas.microsoft.com/office/drawing/2014/main" id="{E51E3AE8-854E-96F8-3C85-4BF83B813AE1}"/>
              </a:ext>
            </a:extLst>
          </p:cNvPr>
          <p:cNvSpPr txBox="1">
            <a:spLocks/>
          </p:cNvSpPr>
          <p:nvPr/>
        </p:nvSpPr>
        <p:spPr>
          <a:xfrm>
            <a:off x="215168" y="218829"/>
            <a:ext cx="11976832" cy="320601"/>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lgn="l">
              <a:spcBef>
                <a:spcPts val="100"/>
              </a:spcBef>
            </a:pPr>
            <a:r>
              <a:rPr lang="en-US" sz="2000" b="1" spc="-5">
                <a:latin typeface="Arial"/>
                <a:cs typeface="Arial"/>
              </a:rPr>
              <a:t>SỰ KIỆN BÀN GIAO XE</a:t>
            </a:r>
          </a:p>
        </p:txBody>
      </p:sp>
      <p:sp>
        <p:nvSpPr>
          <p:cNvPr id="12" name="TextBox 11">
            <a:extLst>
              <a:ext uri="{FF2B5EF4-FFF2-40B4-BE49-F238E27FC236}">
                <a16:creationId xmlns:a16="http://schemas.microsoft.com/office/drawing/2014/main" id="{888E1270-BEB9-F360-6FA7-D98BC02D7FF6}"/>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17</a:t>
            </a:r>
          </a:p>
        </p:txBody>
      </p:sp>
      <p:pic>
        <p:nvPicPr>
          <p:cNvPr id="2" name="mp3-output-ttsfree(dot)com">
            <a:hlinkClick r:id="" action="ppaction://media"/>
            <a:extLst>
              <a:ext uri="{FF2B5EF4-FFF2-40B4-BE49-F238E27FC236}">
                <a16:creationId xmlns:a16="http://schemas.microsoft.com/office/drawing/2014/main" id="{2CCCD7C8-355B-B28F-C6B3-C3C64A12FB64}"/>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430229" y="51982"/>
            <a:ext cx="609600" cy="609600"/>
          </a:xfrm>
          <a:prstGeom prst="rect">
            <a:avLst/>
          </a:prstGeom>
        </p:spPr>
      </p:pic>
    </p:spTree>
    <p:extLst>
      <p:ext uri="{BB962C8B-B14F-4D97-AF65-F5344CB8AC3E}">
        <p14:creationId xmlns:p14="http://schemas.microsoft.com/office/powerpoint/2010/main" val="2808159373"/>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AEB86-BCC7-1974-E4C0-0FF51802684C}"/>
            </a:ext>
          </a:extLst>
        </p:cNvPr>
        <p:cNvGrpSpPr/>
        <p:nvPr/>
      </p:nvGrpSpPr>
      <p:grpSpPr>
        <a:xfrm>
          <a:off x="0" y="0"/>
          <a:ext cx="0" cy="0"/>
          <a:chOff x="0" y="0"/>
          <a:chExt cx="0" cy="0"/>
        </a:xfrm>
      </p:grpSpPr>
      <p:sp>
        <p:nvSpPr>
          <p:cNvPr id="24" name="object 20">
            <a:extLst>
              <a:ext uri="{FF2B5EF4-FFF2-40B4-BE49-F238E27FC236}">
                <a16:creationId xmlns:a16="http://schemas.microsoft.com/office/drawing/2014/main" id="{FCDA6210-36D5-7505-A552-D1A8EBC63DD9}"/>
              </a:ext>
            </a:extLst>
          </p:cNvPr>
          <p:cNvSpPr txBox="1">
            <a:spLocks/>
          </p:cNvSpPr>
          <p:nvPr/>
        </p:nvSpPr>
        <p:spPr>
          <a:xfrm>
            <a:off x="606811" y="902297"/>
            <a:ext cx="10978378" cy="289823"/>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800" b="1" spc="-5">
                <a:latin typeface="Arial"/>
                <a:cs typeface="Arial"/>
              </a:rPr>
              <a:t>BÀN GIAO 10 XE CHO KHÁCH HÀNG XĂNG DẦU HÀNG KHÔNG SKYPEC</a:t>
            </a:r>
          </a:p>
        </p:txBody>
      </p:sp>
      <p:sp>
        <p:nvSpPr>
          <p:cNvPr id="37" name="object 20">
            <a:extLst>
              <a:ext uri="{FF2B5EF4-FFF2-40B4-BE49-F238E27FC236}">
                <a16:creationId xmlns:a16="http://schemas.microsoft.com/office/drawing/2014/main" id="{8A9FE35E-E106-010D-695D-8F2B06D8A080}"/>
              </a:ext>
            </a:extLst>
          </p:cNvPr>
          <p:cNvSpPr txBox="1">
            <a:spLocks/>
          </p:cNvSpPr>
          <p:nvPr/>
        </p:nvSpPr>
        <p:spPr>
          <a:xfrm>
            <a:off x="606811" y="3607193"/>
            <a:ext cx="10973620" cy="456535"/>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400" b="1" spc="-5">
                <a:latin typeface="Arial"/>
                <a:cs typeface="Arial"/>
              </a:rPr>
              <a:t>BÀN GIAO XE CHO KHÁCH HÀNG - NGÀNH VẬN CHUYỂN XĂNG DẦU VÀ KHÍ </a:t>
            </a:r>
          </a:p>
          <a:p>
            <a:pPr marL="12700">
              <a:spcBef>
                <a:spcPts val="100"/>
              </a:spcBef>
            </a:pPr>
            <a:r>
              <a:rPr lang="en-US" sz="1400" b="1" spc="-5">
                <a:latin typeface="Arial"/>
                <a:cs typeface="Arial"/>
              </a:rPr>
              <a:t>(</a:t>
            </a:r>
            <a:r>
              <a:rPr lang="en-US" sz="1400" b="1">
                <a:latin typeface="Arial" panose="020B0604020202020204" pitchFamily="34" charset="0"/>
                <a:cs typeface="Arial" panose="020B0604020202020204" pitchFamily="34" charset="0"/>
              </a:rPr>
              <a:t>PETROLIMEX VÀ PV OIL – 38 XE</a:t>
            </a:r>
            <a:r>
              <a:rPr lang="en-US" sz="1400" b="1" spc="-5">
                <a:latin typeface="Arial"/>
                <a:cs typeface="Arial"/>
              </a:rPr>
              <a:t>)</a:t>
            </a:r>
          </a:p>
        </p:txBody>
      </p:sp>
      <p:pic>
        <p:nvPicPr>
          <p:cNvPr id="4" name="Picture 3" descr="A group of people standing in front of a building&#10;&#10;Description automatically generated">
            <a:extLst>
              <a:ext uri="{FF2B5EF4-FFF2-40B4-BE49-F238E27FC236}">
                <a16:creationId xmlns:a16="http://schemas.microsoft.com/office/drawing/2014/main" id="{5F607E29-A805-423B-6DE6-05746E7F79DC}"/>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767861" y="1300464"/>
            <a:ext cx="2971800" cy="2039112"/>
          </a:xfrm>
          <a:prstGeom prst="rect">
            <a:avLst/>
          </a:prstGeom>
        </p:spPr>
      </p:pic>
      <p:pic>
        <p:nvPicPr>
          <p:cNvPr id="8" name="Picture 2">
            <a:extLst>
              <a:ext uri="{FF2B5EF4-FFF2-40B4-BE49-F238E27FC236}">
                <a16:creationId xmlns:a16="http://schemas.microsoft.com/office/drawing/2014/main" id="{8AEB5D2F-3F71-9A75-9DE6-32F376F0CFF6}"/>
              </a:ext>
            </a:extLst>
          </p:cNvPr>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10101" y="1300464"/>
            <a:ext cx="2971800" cy="203911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group of white trucks parked in front of a building&#10;&#10;Description automatically generated">
            <a:extLst>
              <a:ext uri="{FF2B5EF4-FFF2-40B4-BE49-F238E27FC236}">
                <a16:creationId xmlns:a16="http://schemas.microsoft.com/office/drawing/2014/main" id="{B2265744-E61C-EC01-3268-966E717EF99B}"/>
              </a:ext>
            </a:extLst>
          </p:cNvPr>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8452341" y="1300464"/>
            <a:ext cx="2971800" cy="2039112"/>
          </a:xfrm>
          <a:prstGeom prst="rect">
            <a:avLst/>
          </a:prstGeom>
        </p:spPr>
      </p:pic>
      <p:pic>
        <p:nvPicPr>
          <p:cNvPr id="17" name="Picture 2">
            <a:extLst>
              <a:ext uri="{FF2B5EF4-FFF2-40B4-BE49-F238E27FC236}">
                <a16:creationId xmlns:a16="http://schemas.microsoft.com/office/drawing/2014/main" id="{2A476AD5-4497-6EEC-0BBA-FDD189344BA4}"/>
              </a:ext>
            </a:extLst>
          </p:cNvPr>
          <p:cNvPicPr>
            <a:picLocks noChangeArrowheads="1"/>
          </p:cNvPicPr>
          <p:nvPr/>
        </p:nvPicPr>
        <p:blipFill>
          <a:blip r:embed="rId8"/>
          <a:srcRect/>
          <a:stretch/>
        </p:blipFill>
        <p:spPr bwMode="auto">
          <a:xfrm>
            <a:off x="767861" y="4059654"/>
            <a:ext cx="2971800" cy="203911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CAF82852-730D-BB98-DF18-8F6163E7BA45}"/>
              </a:ext>
            </a:extLst>
          </p:cNvPr>
          <p:cNvPicPr>
            <a:picLocks/>
          </p:cNvPicPr>
          <p:nvPr/>
        </p:nvPicPr>
        <p:blipFill>
          <a:blip r:embed="rId9"/>
          <a:stretch>
            <a:fillRect/>
          </a:stretch>
        </p:blipFill>
        <p:spPr>
          <a:xfrm>
            <a:off x="4610101" y="4076428"/>
            <a:ext cx="2971800" cy="2039112"/>
          </a:xfrm>
          <a:prstGeom prst="rect">
            <a:avLst/>
          </a:prstGeom>
        </p:spPr>
      </p:pic>
      <p:pic>
        <p:nvPicPr>
          <p:cNvPr id="22" name="Picture 8">
            <a:extLst>
              <a:ext uri="{FF2B5EF4-FFF2-40B4-BE49-F238E27FC236}">
                <a16:creationId xmlns:a16="http://schemas.microsoft.com/office/drawing/2014/main" id="{BF3DF622-6BBD-B6C8-07F1-8683B47D32F3}"/>
              </a:ext>
            </a:extLst>
          </p:cNvPr>
          <p:cNvPicPr>
            <a:picLocks noChangeArrowheads="1"/>
          </p:cNvPicPr>
          <p:nvPr/>
        </p:nvPicPr>
        <p:blipFill>
          <a:blip r:embed="rId10"/>
          <a:srcRect l="2755" r="2755"/>
          <a:stretch/>
        </p:blipFill>
        <p:spPr bwMode="auto">
          <a:xfrm>
            <a:off x="8452339" y="4055249"/>
            <a:ext cx="2971800" cy="2039112"/>
          </a:xfrm>
          <a:prstGeom prst="rect">
            <a:avLst/>
          </a:prstGeom>
          <a:noFill/>
          <a:extLst>
            <a:ext uri="{909E8E84-426E-40DD-AFC4-6F175D3DCCD1}">
              <a14:hiddenFill xmlns:a14="http://schemas.microsoft.com/office/drawing/2010/main">
                <a:solidFill>
                  <a:srgbClr val="FFFFFF"/>
                </a:solidFill>
              </a14:hiddenFill>
            </a:ext>
          </a:extLst>
        </p:spPr>
      </p:pic>
      <p:sp>
        <p:nvSpPr>
          <p:cNvPr id="6" name="object 20">
            <a:extLst>
              <a:ext uri="{FF2B5EF4-FFF2-40B4-BE49-F238E27FC236}">
                <a16:creationId xmlns:a16="http://schemas.microsoft.com/office/drawing/2014/main" id="{CAE67F01-AB0F-9A3E-E090-7EA367E5DAAD}"/>
              </a:ext>
            </a:extLst>
          </p:cNvPr>
          <p:cNvSpPr txBox="1">
            <a:spLocks/>
          </p:cNvSpPr>
          <p:nvPr/>
        </p:nvSpPr>
        <p:spPr>
          <a:xfrm>
            <a:off x="215168" y="218829"/>
            <a:ext cx="11976832" cy="320601"/>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lgn="l">
              <a:spcBef>
                <a:spcPts val="100"/>
              </a:spcBef>
            </a:pPr>
            <a:r>
              <a:rPr lang="en-US" sz="2000" b="1" spc="-5">
                <a:latin typeface="Arial"/>
                <a:cs typeface="Arial"/>
              </a:rPr>
              <a:t>SỰ KIỆN BÀN GIAO XE</a:t>
            </a:r>
          </a:p>
        </p:txBody>
      </p:sp>
      <p:sp>
        <p:nvSpPr>
          <p:cNvPr id="9" name="Rectangle: Rounded Corners 8">
            <a:extLst>
              <a:ext uri="{FF2B5EF4-FFF2-40B4-BE49-F238E27FC236}">
                <a16:creationId xmlns:a16="http://schemas.microsoft.com/office/drawing/2014/main" id="{423DDE9E-564B-CA68-306F-0C78F76CF980}"/>
              </a:ext>
            </a:extLst>
          </p:cNvPr>
          <p:cNvSpPr/>
          <p:nvPr/>
        </p:nvSpPr>
        <p:spPr>
          <a:xfrm>
            <a:off x="575813" y="832736"/>
            <a:ext cx="11009376" cy="261518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656C049E-0C2E-4C4F-3A04-D052E31CAE22}"/>
              </a:ext>
            </a:extLst>
          </p:cNvPr>
          <p:cNvSpPr/>
          <p:nvPr/>
        </p:nvSpPr>
        <p:spPr>
          <a:xfrm>
            <a:off x="571055" y="3594355"/>
            <a:ext cx="11009376" cy="261518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F566437-1270-6DBC-8926-E7835C88C457}"/>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18</a:t>
            </a:r>
          </a:p>
        </p:txBody>
      </p:sp>
      <p:pic>
        <p:nvPicPr>
          <p:cNvPr id="2" name="mp3-output-ttsfree(dot)com">
            <a:hlinkClick r:id="" action="ppaction://media"/>
            <a:extLst>
              <a:ext uri="{FF2B5EF4-FFF2-40B4-BE49-F238E27FC236}">
                <a16:creationId xmlns:a16="http://schemas.microsoft.com/office/drawing/2014/main" id="{3889FAA0-7B08-9B64-A58C-6ECCAB8685F4}"/>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319221" y="149919"/>
            <a:ext cx="609600" cy="609600"/>
          </a:xfrm>
          <a:prstGeom prst="rect">
            <a:avLst/>
          </a:prstGeom>
        </p:spPr>
      </p:pic>
    </p:spTree>
    <p:extLst>
      <p:ext uri="{BB962C8B-B14F-4D97-AF65-F5344CB8AC3E}">
        <p14:creationId xmlns:p14="http://schemas.microsoft.com/office/powerpoint/2010/main" val="2636268873"/>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5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6EC0F-EBD2-28AB-AFF1-AE31BC6593AB}"/>
            </a:ext>
          </a:extLst>
        </p:cNvPr>
        <p:cNvGrpSpPr/>
        <p:nvPr/>
      </p:nvGrpSpPr>
      <p:grpSpPr>
        <a:xfrm>
          <a:off x="0" y="0"/>
          <a:ext cx="0" cy="0"/>
          <a:chOff x="0" y="0"/>
          <a:chExt cx="0" cy="0"/>
        </a:xfrm>
      </p:grpSpPr>
      <p:sp>
        <p:nvSpPr>
          <p:cNvPr id="24" name="object 20">
            <a:extLst>
              <a:ext uri="{FF2B5EF4-FFF2-40B4-BE49-F238E27FC236}">
                <a16:creationId xmlns:a16="http://schemas.microsoft.com/office/drawing/2014/main" id="{5138BE1F-A5D1-C426-47E8-A4463E17CAF2}"/>
              </a:ext>
            </a:extLst>
          </p:cNvPr>
          <p:cNvSpPr txBox="1">
            <a:spLocks/>
          </p:cNvSpPr>
          <p:nvPr/>
        </p:nvSpPr>
        <p:spPr>
          <a:xfrm>
            <a:off x="606811" y="902298"/>
            <a:ext cx="10978378" cy="289823"/>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800" b="1" spc="-5">
                <a:latin typeface="Arial"/>
                <a:cs typeface="Arial"/>
              </a:rPr>
              <a:t>ĐÃ BÀN GIAO HƠN 30 XE THÙNG ĐÔNG LẠNH, XE THÙNG BẢO ÔN</a:t>
            </a:r>
          </a:p>
        </p:txBody>
      </p:sp>
      <p:sp>
        <p:nvSpPr>
          <p:cNvPr id="37" name="object 20">
            <a:extLst>
              <a:ext uri="{FF2B5EF4-FFF2-40B4-BE49-F238E27FC236}">
                <a16:creationId xmlns:a16="http://schemas.microsoft.com/office/drawing/2014/main" id="{7628E50A-E98E-2E2D-DD3D-1D828B919729}"/>
              </a:ext>
            </a:extLst>
          </p:cNvPr>
          <p:cNvSpPr txBox="1">
            <a:spLocks/>
          </p:cNvSpPr>
          <p:nvPr/>
        </p:nvSpPr>
        <p:spPr>
          <a:xfrm>
            <a:off x="571055" y="3660847"/>
            <a:ext cx="11009376" cy="289823"/>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800" b="1" spc="-5">
                <a:latin typeface="Arial"/>
                <a:cs typeface="Arial"/>
              </a:rPr>
              <a:t>BÀN GIAO LÔ 7 XE ĐẦU KÉO QUESTER 350HP – CÔNG TY GIAO NHẬN TM RỒNG Á CHÂU</a:t>
            </a:r>
          </a:p>
        </p:txBody>
      </p:sp>
      <p:pic>
        <p:nvPicPr>
          <p:cNvPr id="3" name="Picture 10">
            <a:extLst>
              <a:ext uri="{FF2B5EF4-FFF2-40B4-BE49-F238E27FC236}">
                <a16:creationId xmlns:a16="http://schemas.microsoft.com/office/drawing/2014/main" id="{71402A4A-063D-12DF-6080-51911CDAB8F1}"/>
              </a:ext>
            </a:extLst>
          </p:cNvPr>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8100" y="1313512"/>
            <a:ext cx="2971800" cy="2039112"/>
          </a:xfrm>
          <a:prstGeom prst="rect">
            <a:avLst/>
          </a:prstGeom>
        </p:spPr>
      </p:pic>
      <p:pic>
        <p:nvPicPr>
          <p:cNvPr id="6" name="Picture 4">
            <a:extLst>
              <a:ext uri="{FF2B5EF4-FFF2-40B4-BE49-F238E27FC236}">
                <a16:creationId xmlns:a16="http://schemas.microsoft.com/office/drawing/2014/main" id="{D9409CE1-B618-A239-0C46-0135337AACED}"/>
              </a:ext>
            </a:extLst>
          </p:cNvPr>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94601" y="1313512"/>
            <a:ext cx="2971800" cy="2039112"/>
          </a:xfrm>
          <a:prstGeom prst="rect">
            <a:avLst/>
          </a:prstGeom>
        </p:spPr>
      </p:pic>
      <p:pic>
        <p:nvPicPr>
          <p:cNvPr id="9" name="Picture 8">
            <a:extLst>
              <a:ext uri="{FF2B5EF4-FFF2-40B4-BE49-F238E27FC236}">
                <a16:creationId xmlns:a16="http://schemas.microsoft.com/office/drawing/2014/main" id="{113A88F5-958B-CAA2-1164-C4DD831A410F}"/>
              </a:ext>
            </a:extLst>
          </p:cNvPr>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441102" y="1313512"/>
            <a:ext cx="2971800" cy="2039112"/>
          </a:xfrm>
          <a:prstGeom prst="rect">
            <a:avLst/>
          </a:prstGeom>
        </p:spPr>
      </p:pic>
      <p:pic>
        <p:nvPicPr>
          <p:cNvPr id="11" name="Picture 2" descr="Có thể là hình ảnh về 9 người và văn bản">
            <a:extLst>
              <a:ext uri="{FF2B5EF4-FFF2-40B4-BE49-F238E27FC236}">
                <a16:creationId xmlns:a16="http://schemas.microsoft.com/office/drawing/2014/main" id="{D9356961-E8BC-2BB8-A0AC-D8B22B09D80E}"/>
              </a:ext>
            </a:extLst>
          </p:cNvPr>
          <p:cNvPicPr>
            <a:picLocks noChangeArrowheads="1"/>
          </p:cNvPicPr>
          <p:nvPr/>
        </p:nvPicPr>
        <p:blipFill>
          <a:blip r:embed="rId8" cstate="print">
            <a:extLst>
              <a:ext uri="{28A0092B-C50C-407E-A947-70E740481C1C}">
                <a14:useLocalDpi xmlns:a14="http://schemas.microsoft.com/office/drawing/2010/main" val="0"/>
              </a:ext>
            </a:extLst>
          </a:blip>
          <a:srcRect l="3391"/>
          <a:stretch/>
        </p:blipFill>
        <p:spPr bwMode="auto">
          <a:xfrm>
            <a:off x="748100" y="4097105"/>
            <a:ext cx="2971800" cy="2039112"/>
          </a:xfrm>
          <a:prstGeom prst="rect">
            <a:avLst/>
          </a:prstGeom>
        </p:spPr>
      </p:pic>
      <p:pic>
        <p:nvPicPr>
          <p:cNvPr id="14" name="Picture 4" descr="Có thể là hình ảnh về văn bản">
            <a:extLst>
              <a:ext uri="{FF2B5EF4-FFF2-40B4-BE49-F238E27FC236}">
                <a16:creationId xmlns:a16="http://schemas.microsoft.com/office/drawing/2014/main" id="{585A5D8D-418F-2D62-BD13-4C1B091CBA60}"/>
              </a:ext>
            </a:extLst>
          </p:cNvPr>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589843" y="4097105"/>
            <a:ext cx="2971800" cy="2039112"/>
          </a:xfrm>
          <a:prstGeom prst="rect">
            <a:avLst/>
          </a:prstGeom>
        </p:spPr>
      </p:pic>
      <p:pic>
        <p:nvPicPr>
          <p:cNvPr id="16" name="Picture 10" descr="Có thể là hình ảnh về 1 người và văn bản">
            <a:extLst>
              <a:ext uri="{FF2B5EF4-FFF2-40B4-BE49-F238E27FC236}">
                <a16:creationId xmlns:a16="http://schemas.microsoft.com/office/drawing/2014/main" id="{9353197B-C42A-65E6-A90F-F7F463806FB3}"/>
              </a:ext>
            </a:extLst>
          </p:cNvPr>
          <p:cNvPicPr>
            <a:picLocks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441102" y="4097105"/>
            <a:ext cx="2971800" cy="2039112"/>
          </a:xfrm>
          <a:prstGeom prst="rect">
            <a:avLst/>
          </a:prstGeom>
        </p:spPr>
      </p:pic>
      <p:sp>
        <p:nvSpPr>
          <p:cNvPr id="7" name="object 20">
            <a:extLst>
              <a:ext uri="{FF2B5EF4-FFF2-40B4-BE49-F238E27FC236}">
                <a16:creationId xmlns:a16="http://schemas.microsoft.com/office/drawing/2014/main" id="{F2529F7F-2B46-219E-8F7D-DEE191C8B760}"/>
              </a:ext>
            </a:extLst>
          </p:cNvPr>
          <p:cNvSpPr txBox="1">
            <a:spLocks/>
          </p:cNvSpPr>
          <p:nvPr/>
        </p:nvSpPr>
        <p:spPr>
          <a:xfrm>
            <a:off x="215168" y="218829"/>
            <a:ext cx="11976832" cy="320601"/>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lgn="l">
              <a:spcBef>
                <a:spcPts val="100"/>
              </a:spcBef>
            </a:pPr>
            <a:r>
              <a:rPr lang="en-US" sz="2000" b="1" spc="-5">
                <a:latin typeface="Arial"/>
                <a:cs typeface="Arial"/>
              </a:rPr>
              <a:t>SỰ KIỆN BÀN GIAO XE</a:t>
            </a:r>
          </a:p>
        </p:txBody>
      </p:sp>
      <p:sp>
        <p:nvSpPr>
          <p:cNvPr id="10" name="Rectangle: Rounded Corners 9">
            <a:extLst>
              <a:ext uri="{FF2B5EF4-FFF2-40B4-BE49-F238E27FC236}">
                <a16:creationId xmlns:a16="http://schemas.microsoft.com/office/drawing/2014/main" id="{FA5A5FE0-6063-5ADF-F9B7-F4F886703CCE}"/>
              </a:ext>
            </a:extLst>
          </p:cNvPr>
          <p:cNvSpPr/>
          <p:nvPr/>
        </p:nvSpPr>
        <p:spPr>
          <a:xfrm>
            <a:off x="575813" y="832736"/>
            <a:ext cx="11009376" cy="261518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0C70C3A0-D811-541A-C3B0-1D18AB956253}"/>
              </a:ext>
            </a:extLst>
          </p:cNvPr>
          <p:cNvSpPr/>
          <p:nvPr/>
        </p:nvSpPr>
        <p:spPr>
          <a:xfrm>
            <a:off x="571055" y="3594355"/>
            <a:ext cx="11009376" cy="261518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6F1A0687-E7B5-1D18-862D-54E9218AFEA6}"/>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19</a:t>
            </a:r>
          </a:p>
        </p:txBody>
      </p:sp>
      <p:pic>
        <p:nvPicPr>
          <p:cNvPr id="2" name="mp3-output-ttsfree(dot)com (1)">
            <a:hlinkClick r:id="" action="ppaction://media"/>
            <a:extLst>
              <a:ext uri="{FF2B5EF4-FFF2-40B4-BE49-F238E27FC236}">
                <a16:creationId xmlns:a16="http://schemas.microsoft.com/office/drawing/2014/main" id="{4EE10F77-A816-9294-87C0-D03F2263DA5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376025" y="101745"/>
            <a:ext cx="609600" cy="609600"/>
          </a:xfrm>
          <a:prstGeom prst="rect">
            <a:avLst/>
          </a:prstGeom>
        </p:spPr>
      </p:pic>
    </p:spTree>
    <p:extLst>
      <p:ext uri="{BB962C8B-B14F-4D97-AF65-F5344CB8AC3E}">
        <p14:creationId xmlns:p14="http://schemas.microsoft.com/office/powerpoint/2010/main" val="3216224781"/>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F5BB6-3D5E-7C6A-2ABC-553E9BD57BF3}"/>
            </a:ext>
          </a:extLst>
        </p:cNvPr>
        <p:cNvGrpSpPr/>
        <p:nvPr/>
      </p:nvGrpSpPr>
      <p:grpSpPr>
        <a:xfrm>
          <a:off x="0" y="0"/>
          <a:ext cx="0" cy="0"/>
          <a:chOff x="0" y="0"/>
          <a:chExt cx="0" cy="0"/>
        </a:xfrm>
      </p:grpSpPr>
      <p:sp>
        <p:nvSpPr>
          <p:cNvPr id="24" name="object 20">
            <a:extLst>
              <a:ext uri="{FF2B5EF4-FFF2-40B4-BE49-F238E27FC236}">
                <a16:creationId xmlns:a16="http://schemas.microsoft.com/office/drawing/2014/main" id="{A10F80D2-B9D6-6B89-E0F8-D5FA06BCDED7}"/>
              </a:ext>
            </a:extLst>
          </p:cNvPr>
          <p:cNvSpPr txBox="1">
            <a:spLocks/>
          </p:cNvSpPr>
          <p:nvPr/>
        </p:nvSpPr>
        <p:spPr>
          <a:xfrm>
            <a:off x="606811" y="902297"/>
            <a:ext cx="10978378" cy="289823"/>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800" b="1" spc="-5">
                <a:latin typeface="Arial"/>
                <a:cs typeface="Arial"/>
              </a:rPr>
              <a:t>BÀN GIAO LÔ 36 XE CHO KHÁCH HÀNG - NGÀNH ĐIỆN LỰC</a:t>
            </a:r>
          </a:p>
        </p:txBody>
      </p:sp>
      <p:sp>
        <p:nvSpPr>
          <p:cNvPr id="37" name="object 20">
            <a:extLst>
              <a:ext uri="{FF2B5EF4-FFF2-40B4-BE49-F238E27FC236}">
                <a16:creationId xmlns:a16="http://schemas.microsoft.com/office/drawing/2014/main" id="{E2189301-146F-7150-872B-5E6199F2859E}"/>
              </a:ext>
            </a:extLst>
          </p:cNvPr>
          <p:cNvSpPr txBox="1">
            <a:spLocks/>
          </p:cNvSpPr>
          <p:nvPr/>
        </p:nvSpPr>
        <p:spPr>
          <a:xfrm>
            <a:off x="571055" y="3660846"/>
            <a:ext cx="11009376" cy="289823"/>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800" b="1" spc="-5">
                <a:latin typeface="Arial"/>
                <a:cs typeface="Arial"/>
              </a:rPr>
              <a:t>ĐÃ BÀN GIAO HƠN 30 XE BỒN CÁM 29m</a:t>
            </a:r>
            <a:r>
              <a:rPr lang="en-US" sz="1800" b="1" spc="-5" baseline="30000">
                <a:latin typeface="Arial"/>
                <a:cs typeface="Arial"/>
              </a:rPr>
              <a:t>3</a:t>
            </a:r>
            <a:r>
              <a:rPr lang="en-US" sz="1800" b="1" spc="-5">
                <a:latin typeface="Arial"/>
                <a:cs typeface="Arial"/>
              </a:rPr>
              <a:t> - NGÀNH THỨC ĂN CHĂN NUÔI</a:t>
            </a:r>
          </a:p>
        </p:txBody>
      </p:sp>
      <p:pic>
        <p:nvPicPr>
          <p:cNvPr id="4" name="Picture 3">
            <a:extLst>
              <a:ext uri="{FF2B5EF4-FFF2-40B4-BE49-F238E27FC236}">
                <a16:creationId xmlns:a16="http://schemas.microsoft.com/office/drawing/2014/main" id="{4DD04528-33A7-92AF-44B2-0891C6A7815A}"/>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748100" y="1313511"/>
            <a:ext cx="2971800" cy="2039112"/>
          </a:xfrm>
          <a:prstGeom prst="rect">
            <a:avLst/>
          </a:prstGeom>
        </p:spPr>
      </p:pic>
      <p:pic>
        <p:nvPicPr>
          <p:cNvPr id="7" name="Picture 6">
            <a:extLst>
              <a:ext uri="{FF2B5EF4-FFF2-40B4-BE49-F238E27FC236}">
                <a16:creationId xmlns:a16="http://schemas.microsoft.com/office/drawing/2014/main" id="{4B030CF7-D586-F117-8F71-8986602515DD}"/>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4592632" y="1310771"/>
            <a:ext cx="2971800" cy="2039112"/>
          </a:xfrm>
          <a:prstGeom prst="rect">
            <a:avLst/>
          </a:prstGeom>
        </p:spPr>
      </p:pic>
      <p:pic>
        <p:nvPicPr>
          <p:cNvPr id="10" name="Picture 9">
            <a:extLst>
              <a:ext uri="{FF2B5EF4-FFF2-40B4-BE49-F238E27FC236}">
                <a16:creationId xmlns:a16="http://schemas.microsoft.com/office/drawing/2014/main" id="{4B4C0EE3-1723-2E52-046D-AC7CD6D6CFD6}"/>
              </a:ext>
            </a:extLst>
          </p:cNvPr>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8437164" y="1310771"/>
            <a:ext cx="2971800" cy="2039112"/>
          </a:xfrm>
          <a:prstGeom prst="rect">
            <a:avLst/>
          </a:prstGeom>
        </p:spPr>
      </p:pic>
      <p:pic>
        <p:nvPicPr>
          <p:cNvPr id="13" name="Picture 2" descr="Không có mô tả ảnh.">
            <a:extLst>
              <a:ext uri="{FF2B5EF4-FFF2-40B4-BE49-F238E27FC236}">
                <a16:creationId xmlns:a16="http://schemas.microsoft.com/office/drawing/2014/main" id="{BAF72C73-4067-EB0D-744A-32C37C854B5F}"/>
              </a:ext>
            </a:extLst>
          </p:cNvPr>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8100" y="4060548"/>
            <a:ext cx="2971800" cy="2039112"/>
          </a:xfrm>
          <a:prstGeom prst="rect">
            <a:avLst/>
          </a:prstGeom>
        </p:spPr>
      </p:pic>
      <p:pic>
        <p:nvPicPr>
          <p:cNvPr id="17" name="Picture 6" descr="Có thể là hình ảnh về văn bản">
            <a:extLst>
              <a:ext uri="{FF2B5EF4-FFF2-40B4-BE49-F238E27FC236}">
                <a16:creationId xmlns:a16="http://schemas.microsoft.com/office/drawing/2014/main" id="{465631FE-8FB7-28A5-B3FE-C7AD05105BFF}"/>
              </a:ext>
            </a:extLst>
          </p:cNvPr>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589843" y="4060548"/>
            <a:ext cx="2971800" cy="2039112"/>
          </a:xfrm>
          <a:prstGeom prst="rect">
            <a:avLst/>
          </a:prstGeom>
        </p:spPr>
      </p:pic>
      <p:pic>
        <p:nvPicPr>
          <p:cNvPr id="20" name="Picture 2" descr="Có thể là hình ảnh về 2 người và văn bản">
            <a:extLst>
              <a:ext uri="{FF2B5EF4-FFF2-40B4-BE49-F238E27FC236}">
                <a16:creationId xmlns:a16="http://schemas.microsoft.com/office/drawing/2014/main" id="{E547D0F6-ADDC-E529-6EC3-6D55D792DEB9}"/>
              </a:ext>
            </a:extLst>
          </p:cNvPr>
          <p:cNvPicPr>
            <a:picLocks noChangeArrowheads="1"/>
          </p:cNvPicPr>
          <p:nvPr/>
        </p:nvPicPr>
        <p:blipFill rotWithShape="1">
          <a:blip r:embed="rId10" cstate="print">
            <a:extLst>
              <a:ext uri="{28A0092B-C50C-407E-A947-70E740481C1C}">
                <a14:useLocalDpi xmlns:a14="http://schemas.microsoft.com/office/drawing/2010/main" val="0"/>
              </a:ext>
            </a:extLst>
          </a:blip>
          <a:srcRect l="8137" b="4403"/>
          <a:stretch/>
        </p:blipFill>
        <p:spPr bwMode="auto">
          <a:xfrm>
            <a:off x="8437164" y="4060548"/>
            <a:ext cx="2971800" cy="2039112"/>
          </a:xfrm>
          <a:prstGeom prst="rect">
            <a:avLst/>
          </a:prstGeom>
        </p:spPr>
      </p:pic>
      <p:sp>
        <p:nvSpPr>
          <p:cNvPr id="6" name="object 20">
            <a:extLst>
              <a:ext uri="{FF2B5EF4-FFF2-40B4-BE49-F238E27FC236}">
                <a16:creationId xmlns:a16="http://schemas.microsoft.com/office/drawing/2014/main" id="{06DF0EDD-88B3-CD10-DC2A-D0243CDFF688}"/>
              </a:ext>
            </a:extLst>
          </p:cNvPr>
          <p:cNvSpPr txBox="1">
            <a:spLocks/>
          </p:cNvSpPr>
          <p:nvPr/>
        </p:nvSpPr>
        <p:spPr>
          <a:xfrm>
            <a:off x="215168" y="218829"/>
            <a:ext cx="11976832" cy="320601"/>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lgn="l">
              <a:spcBef>
                <a:spcPts val="100"/>
              </a:spcBef>
            </a:pPr>
            <a:r>
              <a:rPr lang="en-US" sz="2000" b="1" spc="-5">
                <a:latin typeface="Arial"/>
                <a:cs typeface="Arial"/>
              </a:rPr>
              <a:t>SỰ KIỆN BÀN GIAO XE</a:t>
            </a:r>
          </a:p>
        </p:txBody>
      </p:sp>
      <p:sp>
        <p:nvSpPr>
          <p:cNvPr id="9" name="Rectangle: Rounded Corners 8">
            <a:extLst>
              <a:ext uri="{FF2B5EF4-FFF2-40B4-BE49-F238E27FC236}">
                <a16:creationId xmlns:a16="http://schemas.microsoft.com/office/drawing/2014/main" id="{CDF587D0-2459-CE2E-5B60-A1CD31210C47}"/>
              </a:ext>
            </a:extLst>
          </p:cNvPr>
          <p:cNvSpPr/>
          <p:nvPr/>
        </p:nvSpPr>
        <p:spPr>
          <a:xfrm>
            <a:off x="575813" y="832736"/>
            <a:ext cx="11009376" cy="261518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16E24C59-B774-1B43-D506-56441E6E6345}"/>
              </a:ext>
            </a:extLst>
          </p:cNvPr>
          <p:cNvSpPr/>
          <p:nvPr/>
        </p:nvSpPr>
        <p:spPr>
          <a:xfrm>
            <a:off x="571055" y="3594355"/>
            <a:ext cx="11009376" cy="261518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06DAA8F-70F8-8DA5-68AB-6DD1F15D2DFB}"/>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20</a:t>
            </a:r>
          </a:p>
        </p:txBody>
      </p:sp>
      <p:pic>
        <p:nvPicPr>
          <p:cNvPr id="2" name="mp3-output-ttsfree(dot)com (2)">
            <a:hlinkClick r:id="" action="ppaction://media"/>
            <a:extLst>
              <a:ext uri="{FF2B5EF4-FFF2-40B4-BE49-F238E27FC236}">
                <a16:creationId xmlns:a16="http://schemas.microsoft.com/office/drawing/2014/main" id="{8D6CEF93-BD8D-D57C-7838-131BDA410A0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394820" y="199490"/>
            <a:ext cx="609600" cy="609600"/>
          </a:xfrm>
          <a:prstGeom prst="rect">
            <a:avLst/>
          </a:prstGeom>
        </p:spPr>
      </p:pic>
    </p:spTree>
    <p:extLst>
      <p:ext uri="{BB962C8B-B14F-4D97-AF65-F5344CB8AC3E}">
        <p14:creationId xmlns:p14="http://schemas.microsoft.com/office/powerpoint/2010/main" val="3913326180"/>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6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D555D-15ED-3DC7-AF88-A4ECA7C921D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8FAAF64-3DD9-5353-FBF6-4A2C6EF5DEDA}"/>
              </a:ext>
            </a:extLst>
          </p:cNvPr>
          <p:cNvSpPr txBox="1"/>
          <p:nvPr/>
        </p:nvSpPr>
        <p:spPr>
          <a:xfrm>
            <a:off x="797667" y="582961"/>
            <a:ext cx="11179166" cy="400110"/>
          </a:xfrm>
          <a:prstGeom prst="rect">
            <a:avLst/>
          </a:prstGeom>
          <a:noFill/>
        </p:spPr>
        <p:txBody>
          <a:bodyPr wrap="square">
            <a:spAutoFit/>
          </a:bodyPr>
          <a:lstStyle/>
          <a:p>
            <a:pPr algn="ctr"/>
            <a:r>
              <a:rPr lang="en-US" sz="2000" b="1" spc="-5">
                <a:latin typeface="Arial"/>
                <a:cs typeface="Arial"/>
              </a:rPr>
              <a:t>BÀN GIAO XE CHO KHÁCH HÀNG - NGÀNH MÔI TRƯỜNG ĐÔ THỊ</a:t>
            </a:r>
            <a:endParaRPr lang="en-US" sz="2000" b="1"/>
          </a:p>
        </p:txBody>
      </p:sp>
      <p:graphicFrame>
        <p:nvGraphicFramePr>
          <p:cNvPr id="6" name="Table 5">
            <a:extLst>
              <a:ext uri="{FF2B5EF4-FFF2-40B4-BE49-F238E27FC236}">
                <a16:creationId xmlns:a16="http://schemas.microsoft.com/office/drawing/2014/main" id="{4BF11A62-2DEE-D30F-41A6-68FF4506BD25}"/>
              </a:ext>
            </a:extLst>
          </p:cNvPr>
          <p:cNvGraphicFramePr>
            <a:graphicFrameLocks noGrp="1"/>
          </p:cNvGraphicFramePr>
          <p:nvPr>
            <p:extLst>
              <p:ext uri="{D42A27DB-BD31-4B8C-83A1-F6EECF244321}">
                <p14:modId xmlns:p14="http://schemas.microsoft.com/office/powerpoint/2010/main" val="1421579057"/>
              </p:ext>
            </p:extLst>
          </p:nvPr>
        </p:nvGraphicFramePr>
        <p:xfrm>
          <a:off x="797667" y="1097887"/>
          <a:ext cx="6720445" cy="4846319"/>
        </p:xfrm>
        <a:graphic>
          <a:graphicData uri="http://schemas.openxmlformats.org/drawingml/2006/table">
            <a:tbl>
              <a:tblPr bandRow="1">
                <a:tableStyleId>{2D5ABB26-0587-4C30-8999-92F81FD0307C}</a:tableStyleId>
              </a:tblPr>
              <a:tblGrid>
                <a:gridCol w="5234606">
                  <a:extLst>
                    <a:ext uri="{9D8B030D-6E8A-4147-A177-3AD203B41FA5}">
                      <a16:colId xmlns:a16="http://schemas.microsoft.com/office/drawing/2014/main" val="1987538710"/>
                    </a:ext>
                  </a:extLst>
                </a:gridCol>
                <a:gridCol w="1485839">
                  <a:extLst>
                    <a:ext uri="{9D8B030D-6E8A-4147-A177-3AD203B41FA5}">
                      <a16:colId xmlns:a16="http://schemas.microsoft.com/office/drawing/2014/main" val="136736341"/>
                    </a:ext>
                  </a:extLst>
                </a:gridCol>
              </a:tblGrid>
              <a:tr h="643344">
                <a:tc>
                  <a:txBody>
                    <a:bodyPr/>
                    <a:lstStyle/>
                    <a:p>
                      <a:pPr algn="ctr"/>
                      <a:r>
                        <a:rPr lang="en-US" sz="1800" b="1" kern="0" spc="-5">
                          <a:latin typeface="Arial"/>
                          <a:cs typeface="Arial"/>
                        </a:rPr>
                        <a:t>MÔI TRƯỜNG ĐÔ THỊ HCM - 2023</a:t>
                      </a:r>
                      <a:endParaRPr lang="en-US" sz="18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kern="0" spc="-5">
                          <a:solidFill>
                            <a:schemeClr val="tx1"/>
                          </a:solidFill>
                          <a:latin typeface="Arial"/>
                          <a:ea typeface="+mn-ea"/>
                          <a:cs typeface="Arial"/>
                        </a:rPr>
                        <a:t> 15 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4552406"/>
                  </a:ext>
                </a:extLst>
              </a:tr>
              <a:tr h="675064">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b="1" kern="0" spc="-5">
                          <a:latin typeface="Arial"/>
                          <a:cs typeface="Arial"/>
                        </a:rPr>
                        <a:t>MÔI TRƯỜNG ĐÔ THỊ HCM - 2025</a:t>
                      </a:r>
                      <a:endParaRPr lang="en-US" sz="18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kern="0" spc="-5">
                          <a:solidFill>
                            <a:schemeClr val="tx1"/>
                          </a:solidFill>
                          <a:latin typeface="Arial"/>
                          <a:ea typeface="+mn-ea"/>
                          <a:cs typeface="Arial"/>
                        </a:rPr>
                        <a:t> 7 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0459877"/>
                  </a:ext>
                </a:extLst>
              </a:tr>
              <a:tr h="675064">
                <a:tc>
                  <a:txBody>
                    <a:bodyPr/>
                    <a:lstStyle/>
                    <a:p>
                      <a:pPr algn="ctr"/>
                      <a:r>
                        <a:rPr lang="en-US" sz="1800" b="1" kern="0" spc="-5">
                          <a:latin typeface="Arial"/>
                          <a:cs typeface="Arial"/>
                        </a:rPr>
                        <a:t>MÔI TRƯỜNG ĐÔ THỊ GÒ VẤP</a:t>
                      </a:r>
                      <a:endParaRPr lang="en-US" sz="18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kern="0" spc="-5">
                          <a:solidFill>
                            <a:schemeClr val="tx1"/>
                          </a:solidFill>
                          <a:latin typeface="Arial"/>
                          <a:ea typeface="+mn-ea"/>
                          <a:cs typeface="Arial"/>
                        </a:rPr>
                        <a:t> 5 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60289815"/>
                  </a:ext>
                </a:extLst>
              </a:tr>
              <a:tr h="593906">
                <a:tc>
                  <a:txBody>
                    <a:bodyPr/>
                    <a:lstStyle/>
                    <a:p>
                      <a:pPr algn="ctr"/>
                      <a:r>
                        <a:rPr lang="en-US" sz="1800" b="1" kern="0" spc="-5">
                          <a:solidFill>
                            <a:schemeClr val="tx1"/>
                          </a:solidFill>
                          <a:latin typeface="Arial"/>
                          <a:ea typeface="+mn-ea"/>
                          <a:cs typeface="Arial"/>
                        </a:rPr>
                        <a:t>KHÁCH LẺ - RÁC THẢI Y TẾ</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kern="0" spc="-5">
                          <a:solidFill>
                            <a:schemeClr val="tx1"/>
                          </a:solidFill>
                          <a:latin typeface="Arial"/>
                          <a:ea typeface="+mn-ea"/>
                          <a:cs typeface="Arial"/>
                        </a:rPr>
                        <a:t>2 XE</a:t>
                      </a:r>
                      <a:endParaRPr lang="en-US" sz="18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0221575"/>
                  </a:ext>
                </a:extLst>
              </a:tr>
              <a:tr h="574228">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b="1" kern="0" spc="-5">
                          <a:solidFill>
                            <a:schemeClr val="tx1"/>
                          </a:solidFill>
                          <a:latin typeface="Arial"/>
                          <a:ea typeface="+mn-ea"/>
                          <a:cs typeface="Arial"/>
                        </a:rPr>
                        <a:t>MÔI TRƯỜNG ĐÔ THỊ TP. MỸ THO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kern="0" spc="-5">
                          <a:solidFill>
                            <a:schemeClr val="tx1"/>
                          </a:solidFill>
                          <a:latin typeface="Arial"/>
                          <a:ea typeface="+mn-ea"/>
                          <a:cs typeface="Arial"/>
                        </a:rPr>
                        <a:t>1 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7060702"/>
                  </a:ext>
                </a:extLst>
              </a:tr>
              <a:tr h="561571">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b="1" kern="0" spc="-5">
                          <a:solidFill>
                            <a:schemeClr val="tx1"/>
                          </a:solidFill>
                          <a:latin typeface="Arial"/>
                          <a:ea typeface="+mn-ea"/>
                          <a:cs typeface="Arial"/>
                        </a:rPr>
                        <a:t>MÔI TRƯỜNG ĐÔ THỊ LONG 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kern="0" spc="-5">
                          <a:solidFill>
                            <a:schemeClr val="tx1"/>
                          </a:solidFill>
                          <a:latin typeface="Arial"/>
                          <a:ea typeface="+mn-ea"/>
                          <a:cs typeface="Arial"/>
                        </a:rPr>
                        <a:t>1 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0423634"/>
                  </a:ext>
                </a:extLst>
              </a:tr>
              <a:tr h="561571">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b="1" kern="0" spc="-5">
                          <a:solidFill>
                            <a:schemeClr val="tx1"/>
                          </a:solidFill>
                          <a:latin typeface="Arial"/>
                          <a:ea typeface="+mn-ea"/>
                          <a:cs typeface="Arial"/>
                        </a:rPr>
                        <a:t>CÔNG TY KHÁNH TÂM – XE 8x4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kern="0" spc="-5">
                          <a:solidFill>
                            <a:schemeClr val="tx1"/>
                          </a:solidFill>
                          <a:latin typeface="Arial"/>
                          <a:ea typeface="+mn-ea"/>
                          <a:cs typeface="Arial"/>
                        </a:rPr>
                        <a:t>2 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6620847"/>
                  </a:ext>
                </a:extLst>
              </a:tr>
              <a:tr h="561571">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b="1" kern="0" spc="-5">
                          <a:solidFill>
                            <a:schemeClr val="tx1"/>
                          </a:solidFill>
                          <a:latin typeface="Arial"/>
                          <a:ea typeface="+mn-ea"/>
                          <a:cs typeface="Arial"/>
                        </a:rPr>
                        <a:t>MÔI TRƯỜNG ĐÔ THỊ ĐẮK NÔNG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kern="0" spc="-5">
                          <a:solidFill>
                            <a:schemeClr val="tx1"/>
                          </a:solidFill>
                          <a:latin typeface="Arial"/>
                          <a:ea typeface="+mn-ea"/>
                          <a:cs typeface="Arial"/>
                        </a:rPr>
                        <a:t>1 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8375005"/>
                  </a:ext>
                </a:extLst>
              </a:tr>
            </a:tbl>
          </a:graphicData>
        </a:graphic>
      </p:graphicFrame>
      <p:sp>
        <p:nvSpPr>
          <p:cNvPr id="9" name="Rectangle: Rounded Corners 8">
            <a:extLst>
              <a:ext uri="{FF2B5EF4-FFF2-40B4-BE49-F238E27FC236}">
                <a16:creationId xmlns:a16="http://schemas.microsoft.com/office/drawing/2014/main" id="{C5E87B35-634B-68E5-EB99-18589205389D}"/>
              </a:ext>
            </a:extLst>
          </p:cNvPr>
          <p:cNvSpPr/>
          <p:nvPr/>
        </p:nvSpPr>
        <p:spPr>
          <a:xfrm>
            <a:off x="7631683" y="940544"/>
            <a:ext cx="4345149" cy="5483116"/>
          </a:xfrm>
          <a:prstGeom prst="roundRect">
            <a:avLst>
              <a:gd name="adj" fmla="val 6247"/>
            </a:avLst>
          </a:prstGeom>
          <a:no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982476F-DC16-0D12-C17B-4CFF84615A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43725" y="1027882"/>
            <a:ext cx="1692899" cy="1056138"/>
          </a:xfrm>
          <a:prstGeom prst="rect">
            <a:avLst/>
          </a:prstGeom>
        </p:spPr>
      </p:pic>
      <p:pic>
        <p:nvPicPr>
          <p:cNvPr id="15" name="Picture 14">
            <a:extLst>
              <a:ext uri="{FF2B5EF4-FFF2-40B4-BE49-F238E27FC236}">
                <a16:creationId xmlns:a16="http://schemas.microsoft.com/office/drawing/2014/main" id="{59B44DFF-DF4B-34DF-72BA-7281165303C0}"/>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9965336" y="1030167"/>
            <a:ext cx="1692898" cy="1056137"/>
          </a:xfrm>
          <a:prstGeom prst="rect">
            <a:avLst/>
          </a:prstGeom>
        </p:spPr>
      </p:pic>
      <p:pic>
        <p:nvPicPr>
          <p:cNvPr id="18" name="Picture 17">
            <a:extLst>
              <a:ext uri="{FF2B5EF4-FFF2-40B4-BE49-F238E27FC236}">
                <a16:creationId xmlns:a16="http://schemas.microsoft.com/office/drawing/2014/main" id="{94199AF8-404B-64AD-A7DF-F8C42EACBEFC}"/>
              </a:ext>
            </a:extLst>
          </p:cNvPr>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7960156" y="4244114"/>
            <a:ext cx="1691640" cy="1060704"/>
          </a:xfrm>
          <a:prstGeom prst="rect">
            <a:avLst/>
          </a:prstGeom>
        </p:spPr>
      </p:pic>
      <p:pic>
        <p:nvPicPr>
          <p:cNvPr id="22" name="Picture 21">
            <a:extLst>
              <a:ext uri="{FF2B5EF4-FFF2-40B4-BE49-F238E27FC236}">
                <a16:creationId xmlns:a16="http://schemas.microsoft.com/office/drawing/2014/main" id="{1F0E55D7-C366-DFE8-E842-091431DB3CD3}"/>
              </a:ext>
            </a:extLst>
          </p:cNvPr>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7960156" y="2069556"/>
            <a:ext cx="1691640" cy="1060704"/>
          </a:xfrm>
          <a:prstGeom prst="rect">
            <a:avLst/>
          </a:prstGeom>
        </p:spPr>
      </p:pic>
      <p:pic>
        <p:nvPicPr>
          <p:cNvPr id="25" name="Picture 24">
            <a:extLst>
              <a:ext uri="{FF2B5EF4-FFF2-40B4-BE49-F238E27FC236}">
                <a16:creationId xmlns:a16="http://schemas.microsoft.com/office/drawing/2014/main" id="{372D1AEE-924A-DEA4-2D44-009B8563D058}"/>
              </a:ext>
            </a:extLst>
          </p:cNvPr>
          <p:cNvPicPr>
            <a:picLocks/>
          </p:cNvPicPr>
          <p:nvPr/>
        </p:nvPicPr>
        <p:blipFill>
          <a:blip r:embed="rId9" cstate="print">
            <a:extLst>
              <a:ext uri="{28A0092B-C50C-407E-A947-70E740481C1C}">
                <a14:useLocalDpi xmlns:a14="http://schemas.microsoft.com/office/drawing/2010/main" val="0"/>
              </a:ext>
            </a:extLst>
          </a:blip>
          <a:stretch>
            <a:fillRect/>
          </a:stretch>
        </p:blipFill>
        <p:spPr>
          <a:xfrm>
            <a:off x="9959359" y="2113715"/>
            <a:ext cx="1691640" cy="1060704"/>
          </a:xfrm>
          <a:prstGeom prst="rect">
            <a:avLst/>
          </a:prstGeom>
        </p:spPr>
      </p:pic>
      <p:pic>
        <p:nvPicPr>
          <p:cNvPr id="27" name="Picture 26">
            <a:extLst>
              <a:ext uri="{FF2B5EF4-FFF2-40B4-BE49-F238E27FC236}">
                <a16:creationId xmlns:a16="http://schemas.microsoft.com/office/drawing/2014/main" id="{E0605375-06E7-918F-116B-9690168E7BA8}"/>
              </a:ext>
            </a:extLst>
          </p:cNvPr>
          <p:cNvPicPr>
            <a:picLocks/>
          </p:cNvPicPr>
          <p:nvPr/>
        </p:nvPicPr>
        <p:blipFill>
          <a:blip r:embed="rId10" cstate="print">
            <a:extLst>
              <a:ext uri="{28A0092B-C50C-407E-A947-70E740481C1C}">
                <a14:useLocalDpi xmlns:a14="http://schemas.microsoft.com/office/drawing/2010/main" val="0"/>
              </a:ext>
            </a:extLst>
          </a:blip>
          <a:stretch>
            <a:fillRect/>
          </a:stretch>
        </p:blipFill>
        <p:spPr>
          <a:xfrm>
            <a:off x="7960156" y="3161541"/>
            <a:ext cx="1691640" cy="1060704"/>
          </a:xfrm>
          <a:prstGeom prst="rect">
            <a:avLst/>
          </a:prstGeom>
        </p:spPr>
      </p:pic>
      <p:pic>
        <p:nvPicPr>
          <p:cNvPr id="30" name="Picture 29">
            <a:extLst>
              <a:ext uri="{FF2B5EF4-FFF2-40B4-BE49-F238E27FC236}">
                <a16:creationId xmlns:a16="http://schemas.microsoft.com/office/drawing/2014/main" id="{5A2D6697-1C55-2287-0A46-08AC9BF96305}"/>
              </a:ext>
            </a:extLst>
          </p:cNvPr>
          <p:cNvPicPr>
            <a:picLocks/>
          </p:cNvPicPr>
          <p:nvPr/>
        </p:nvPicPr>
        <p:blipFill>
          <a:blip r:embed="rId11" cstate="print">
            <a:extLst>
              <a:ext uri="{28A0092B-C50C-407E-A947-70E740481C1C}">
                <a14:useLocalDpi xmlns:a14="http://schemas.microsoft.com/office/drawing/2010/main" val="0"/>
              </a:ext>
            </a:extLst>
          </a:blip>
          <a:stretch>
            <a:fillRect/>
          </a:stretch>
        </p:blipFill>
        <p:spPr>
          <a:xfrm>
            <a:off x="9947407" y="3201830"/>
            <a:ext cx="1691640" cy="1060704"/>
          </a:xfrm>
          <a:prstGeom prst="rect">
            <a:avLst/>
          </a:prstGeom>
        </p:spPr>
      </p:pic>
      <p:pic>
        <p:nvPicPr>
          <p:cNvPr id="32" name="Picture 31">
            <a:extLst>
              <a:ext uri="{FF2B5EF4-FFF2-40B4-BE49-F238E27FC236}">
                <a16:creationId xmlns:a16="http://schemas.microsoft.com/office/drawing/2014/main" id="{F06DFC21-1652-D9E7-DFA5-2B0F404F30A1}"/>
              </a:ext>
            </a:extLst>
          </p:cNvPr>
          <p:cNvPicPr>
            <a:picLocks/>
          </p:cNvPicPr>
          <p:nvPr/>
        </p:nvPicPr>
        <p:blipFill>
          <a:blip r:embed="rId12" cstate="print">
            <a:extLst>
              <a:ext uri="{28A0092B-C50C-407E-A947-70E740481C1C}">
                <a14:useLocalDpi xmlns:a14="http://schemas.microsoft.com/office/drawing/2010/main" val="0"/>
              </a:ext>
            </a:extLst>
          </a:blip>
          <a:stretch>
            <a:fillRect/>
          </a:stretch>
        </p:blipFill>
        <p:spPr>
          <a:xfrm>
            <a:off x="9947407" y="4289945"/>
            <a:ext cx="1691640" cy="1060704"/>
          </a:xfrm>
          <a:prstGeom prst="rect">
            <a:avLst/>
          </a:prstGeom>
        </p:spPr>
      </p:pic>
      <p:pic>
        <p:nvPicPr>
          <p:cNvPr id="35" name="Picture 34">
            <a:extLst>
              <a:ext uri="{FF2B5EF4-FFF2-40B4-BE49-F238E27FC236}">
                <a16:creationId xmlns:a16="http://schemas.microsoft.com/office/drawing/2014/main" id="{C1E2A9E5-F846-306F-5CB7-4A2BC797C581}"/>
              </a:ext>
            </a:extLst>
          </p:cNvPr>
          <p:cNvPicPr>
            <a:picLocks/>
          </p:cNvPicPr>
          <p:nvPr/>
        </p:nvPicPr>
        <p:blipFill>
          <a:blip r:embed="rId13" cstate="print">
            <a:extLst>
              <a:ext uri="{28A0092B-C50C-407E-A947-70E740481C1C}">
                <a14:useLocalDpi xmlns:a14="http://schemas.microsoft.com/office/drawing/2010/main" val="0"/>
              </a:ext>
            </a:extLst>
          </a:blip>
          <a:srcRect t="36666" b="17407"/>
          <a:stretch>
            <a:fillRect/>
          </a:stretch>
        </p:blipFill>
        <p:spPr>
          <a:xfrm>
            <a:off x="7960156" y="5326687"/>
            <a:ext cx="1691640" cy="1055652"/>
          </a:xfrm>
          <a:prstGeom prst="rect">
            <a:avLst/>
          </a:prstGeom>
        </p:spPr>
      </p:pic>
      <p:sp>
        <p:nvSpPr>
          <p:cNvPr id="5" name="object 20">
            <a:extLst>
              <a:ext uri="{FF2B5EF4-FFF2-40B4-BE49-F238E27FC236}">
                <a16:creationId xmlns:a16="http://schemas.microsoft.com/office/drawing/2014/main" id="{212796C1-2557-9108-00FE-C62C10FA643E}"/>
              </a:ext>
            </a:extLst>
          </p:cNvPr>
          <p:cNvSpPr txBox="1">
            <a:spLocks/>
          </p:cNvSpPr>
          <p:nvPr/>
        </p:nvSpPr>
        <p:spPr>
          <a:xfrm>
            <a:off x="215168" y="218829"/>
            <a:ext cx="7302944" cy="320601"/>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lgn="l">
              <a:spcBef>
                <a:spcPts val="100"/>
              </a:spcBef>
            </a:pPr>
            <a:r>
              <a:rPr lang="en-US" sz="2000" b="1" spc="-5">
                <a:latin typeface="Arial"/>
                <a:cs typeface="Arial"/>
              </a:rPr>
              <a:t>SỰ KIỆN BÀN GIAO XE</a:t>
            </a:r>
          </a:p>
        </p:txBody>
      </p:sp>
      <p:sp>
        <p:nvSpPr>
          <p:cNvPr id="8" name="TextBox 7">
            <a:extLst>
              <a:ext uri="{FF2B5EF4-FFF2-40B4-BE49-F238E27FC236}">
                <a16:creationId xmlns:a16="http://schemas.microsoft.com/office/drawing/2014/main" id="{971CB371-64B0-52E8-405F-F4A2C7A657B2}"/>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21</a:t>
            </a:r>
          </a:p>
        </p:txBody>
      </p:sp>
      <p:pic>
        <p:nvPicPr>
          <p:cNvPr id="2" name="mp3-output-ttsfree(dot)com (3)">
            <a:hlinkClick r:id="" action="ppaction://media"/>
            <a:extLst>
              <a:ext uri="{FF2B5EF4-FFF2-40B4-BE49-F238E27FC236}">
                <a16:creationId xmlns:a16="http://schemas.microsoft.com/office/drawing/2014/main" id="{659814F8-75AD-8739-3601-82C64E7A1195}"/>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346199" y="200629"/>
            <a:ext cx="609600" cy="609600"/>
          </a:xfrm>
          <a:prstGeom prst="rect">
            <a:avLst/>
          </a:prstGeom>
        </p:spPr>
      </p:pic>
    </p:spTree>
    <p:extLst>
      <p:ext uri="{BB962C8B-B14F-4D97-AF65-F5344CB8AC3E}">
        <p14:creationId xmlns:p14="http://schemas.microsoft.com/office/powerpoint/2010/main" val="2798461833"/>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5B033-913A-0B4F-23B9-BDF4FA89B93F}"/>
            </a:ext>
          </a:extLst>
        </p:cNvPr>
        <p:cNvGrpSpPr/>
        <p:nvPr/>
      </p:nvGrpSpPr>
      <p:grpSpPr>
        <a:xfrm>
          <a:off x="0" y="0"/>
          <a:ext cx="0" cy="0"/>
          <a:chOff x="0" y="0"/>
          <a:chExt cx="0" cy="0"/>
        </a:xfrm>
      </p:grpSpPr>
      <p:sp>
        <p:nvSpPr>
          <p:cNvPr id="24" name="object 20">
            <a:extLst>
              <a:ext uri="{FF2B5EF4-FFF2-40B4-BE49-F238E27FC236}">
                <a16:creationId xmlns:a16="http://schemas.microsoft.com/office/drawing/2014/main" id="{9FABB8E8-3258-7719-292B-BBCA8221B6FF}"/>
              </a:ext>
            </a:extLst>
          </p:cNvPr>
          <p:cNvSpPr txBox="1">
            <a:spLocks/>
          </p:cNvSpPr>
          <p:nvPr/>
        </p:nvSpPr>
        <p:spPr>
          <a:xfrm>
            <a:off x="606811" y="902297"/>
            <a:ext cx="10978378" cy="289823"/>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800" b="1" spc="-5">
                <a:latin typeface="Arial"/>
                <a:cs typeface="Arial"/>
              </a:rPr>
              <a:t>BÀN GIAO XE CHO CÁC KHÁCH HÀNG KHU VỰC MIỀN BẮC</a:t>
            </a:r>
          </a:p>
        </p:txBody>
      </p:sp>
      <p:sp>
        <p:nvSpPr>
          <p:cNvPr id="37" name="object 20">
            <a:extLst>
              <a:ext uri="{FF2B5EF4-FFF2-40B4-BE49-F238E27FC236}">
                <a16:creationId xmlns:a16="http://schemas.microsoft.com/office/drawing/2014/main" id="{FAAB8E3C-27C6-E5B7-CCB9-3EC2908F3D33}"/>
              </a:ext>
            </a:extLst>
          </p:cNvPr>
          <p:cNvSpPr txBox="1">
            <a:spLocks/>
          </p:cNvSpPr>
          <p:nvPr/>
        </p:nvSpPr>
        <p:spPr>
          <a:xfrm>
            <a:off x="571055" y="3660846"/>
            <a:ext cx="11009376" cy="289823"/>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800" b="1" spc="-5">
                <a:latin typeface="Arial"/>
                <a:cs typeface="Arial"/>
              </a:rPr>
              <a:t>BÀN GIAO XE CHO CÁC KHÁCH HÀNG KHU VỰC MIỀN TRUNG</a:t>
            </a:r>
          </a:p>
        </p:txBody>
      </p:sp>
      <p:pic>
        <p:nvPicPr>
          <p:cNvPr id="4" name="Picture 3">
            <a:extLst>
              <a:ext uri="{FF2B5EF4-FFF2-40B4-BE49-F238E27FC236}">
                <a16:creationId xmlns:a16="http://schemas.microsoft.com/office/drawing/2014/main" id="{5B5BDD0E-1B21-1A59-122E-B40A0CAC6E2E}"/>
              </a:ext>
            </a:extLst>
          </p:cNvPr>
          <p:cNvPicPr>
            <a:picLocks/>
          </p:cNvPicPr>
          <p:nvPr/>
        </p:nvPicPr>
        <p:blipFill>
          <a:blip r:embed="rId5"/>
          <a:srcRect/>
          <a:stretch/>
        </p:blipFill>
        <p:spPr>
          <a:xfrm>
            <a:off x="748100" y="1315249"/>
            <a:ext cx="2971800" cy="2039112"/>
          </a:xfrm>
          <a:prstGeom prst="rect">
            <a:avLst/>
          </a:prstGeom>
        </p:spPr>
      </p:pic>
      <p:pic>
        <p:nvPicPr>
          <p:cNvPr id="7" name="Picture 6">
            <a:extLst>
              <a:ext uri="{FF2B5EF4-FFF2-40B4-BE49-F238E27FC236}">
                <a16:creationId xmlns:a16="http://schemas.microsoft.com/office/drawing/2014/main" id="{9FB7D2F3-16BA-6C2F-73AA-1224197AB63F}"/>
              </a:ext>
            </a:extLst>
          </p:cNvPr>
          <p:cNvPicPr>
            <a:picLocks/>
          </p:cNvPicPr>
          <p:nvPr/>
        </p:nvPicPr>
        <p:blipFill>
          <a:blip r:embed="rId6"/>
          <a:srcRect/>
          <a:stretch/>
        </p:blipFill>
        <p:spPr>
          <a:xfrm>
            <a:off x="4592632" y="1310771"/>
            <a:ext cx="2971800" cy="2039112"/>
          </a:xfrm>
          <a:prstGeom prst="rect">
            <a:avLst/>
          </a:prstGeom>
        </p:spPr>
      </p:pic>
      <p:pic>
        <p:nvPicPr>
          <p:cNvPr id="10" name="Picture 9">
            <a:extLst>
              <a:ext uri="{FF2B5EF4-FFF2-40B4-BE49-F238E27FC236}">
                <a16:creationId xmlns:a16="http://schemas.microsoft.com/office/drawing/2014/main" id="{B0AAEF1E-8C15-F1F6-EF81-9A7E8FBFB364}"/>
              </a:ext>
            </a:extLst>
          </p:cNvPr>
          <p:cNvPicPr>
            <a:picLocks/>
          </p:cNvPicPr>
          <p:nvPr/>
        </p:nvPicPr>
        <p:blipFill>
          <a:blip r:embed="rId7"/>
          <a:srcRect/>
          <a:stretch/>
        </p:blipFill>
        <p:spPr>
          <a:xfrm>
            <a:off x="8428794" y="1310771"/>
            <a:ext cx="2971800" cy="2039112"/>
          </a:xfrm>
          <a:prstGeom prst="rect">
            <a:avLst/>
          </a:prstGeom>
        </p:spPr>
      </p:pic>
      <p:pic>
        <p:nvPicPr>
          <p:cNvPr id="13" name="Picture 2">
            <a:extLst>
              <a:ext uri="{FF2B5EF4-FFF2-40B4-BE49-F238E27FC236}">
                <a16:creationId xmlns:a16="http://schemas.microsoft.com/office/drawing/2014/main" id="{F66D7D5F-9936-199D-92B5-04AADD90465F}"/>
              </a:ext>
            </a:extLst>
          </p:cNvPr>
          <p:cNvPicPr>
            <a:picLocks noChangeArrowheads="1"/>
          </p:cNvPicPr>
          <p:nvPr/>
        </p:nvPicPr>
        <p:blipFill>
          <a:blip r:embed="rId8"/>
          <a:srcRect/>
          <a:stretch/>
        </p:blipFill>
        <p:spPr bwMode="auto">
          <a:xfrm>
            <a:off x="748100" y="4060548"/>
            <a:ext cx="2971800" cy="2039112"/>
          </a:xfrm>
          <a:prstGeom prst="rect">
            <a:avLst/>
          </a:prstGeom>
        </p:spPr>
      </p:pic>
      <p:pic>
        <p:nvPicPr>
          <p:cNvPr id="17" name="Picture 6">
            <a:extLst>
              <a:ext uri="{FF2B5EF4-FFF2-40B4-BE49-F238E27FC236}">
                <a16:creationId xmlns:a16="http://schemas.microsoft.com/office/drawing/2014/main" id="{9D5FFDB7-B1EE-81A5-78EB-4B9CEEF3A183}"/>
              </a:ext>
            </a:extLst>
          </p:cNvPr>
          <p:cNvPicPr>
            <a:picLocks noChangeArrowheads="1"/>
          </p:cNvPicPr>
          <p:nvPr/>
        </p:nvPicPr>
        <p:blipFill>
          <a:blip r:embed="rId9"/>
          <a:srcRect/>
          <a:stretch/>
        </p:blipFill>
        <p:spPr bwMode="auto">
          <a:xfrm>
            <a:off x="4589843" y="4089891"/>
            <a:ext cx="2971800" cy="1980426"/>
          </a:xfrm>
          <a:prstGeom prst="rect">
            <a:avLst/>
          </a:prstGeom>
        </p:spPr>
      </p:pic>
      <p:pic>
        <p:nvPicPr>
          <p:cNvPr id="20" name="Picture 2">
            <a:extLst>
              <a:ext uri="{FF2B5EF4-FFF2-40B4-BE49-F238E27FC236}">
                <a16:creationId xmlns:a16="http://schemas.microsoft.com/office/drawing/2014/main" id="{2CC43E72-CC70-E074-71F0-F66FC0BC589C}"/>
              </a:ext>
            </a:extLst>
          </p:cNvPr>
          <p:cNvPicPr>
            <a:picLocks noChangeArrowheads="1"/>
          </p:cNvPicPr>
          <p:nvPr/>
        </p:nvPicPr>
        <p:blipFill>
          <a:blip r:embed="rId10"/>
          <a:srcRect l="1439" r="1439"/>
          <a:stretch/>
        </p:blipFill>
        <p:spPr bwMode="auto">
          <a:xfrm>
            <a:off x="8437164" y="4060548"/>
            <a:ext cx="2971800" cy="2039112"/>
          </a:xfrm>
          <a:prstGeom prst="rect">
            <a:avLst/>
          </a:prstGeom>
        </p:spPr>
      </p:pic>
      <p:sp>
        <p:nvSpPr>
          <p:cNvPr id="6" name="object 20">
            <a:extLst>
              <a:ext uri="{FF2B5EF4-FFF2-40B4-BE49-F238E27FC236}">
                <a16:creationId xmlns:a16="http://schemas.microsoft.com/office/drawing/2014/main" id="{31744E0E-9931-1006-2FA1-407D80E9A109}"/>
              </a:ext>
            </a:extLst>
          </p:cNvPr>
          <p:cNvSpPr txBox="1">
            <a:spLocks/>
          </p:cNvSpPr>
          <p:nvPr/>
        </p:nvSpPr>
        <p:spPr>
          <a:xfrm>
            <a:off x="215168" y="218829"/>
            <a:ext cx="11976832" cy="320601"/>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lgn="l">
              <a:spcBef>
                <a:spcPts val="100"/>
              </a:spcBef>
            </a:pPr>
            <a:r>
              <a:rPr lang="en-US" sz="2000" b="1" spc="-5">
                <a:latin typeface="Arial"/>
                <a:cs typeface="Arial"/>
              </a:rPr>
              <a:t>SỰ KIỆN BÀN GIAO XE</a:t>
            </a:r>
          </a:p>
        </p:txBody>
      </p:sp>
      <p:sp>
        <p:nvSpPr>
          <p:cNvPr id="9" name="Rectangle: Rounded Corners 8">
            <a:extLst>
              <a:ext uri="{FF2B5EF4-FFF2-40B4-BE49-F238E27FC236}">
                <a16:creationId xmlns:a16="http://schemas.microsoft.com/office/drawing/2014/main" id="{A6EC2C6E-0B34-A122-9DC3-E9DD06FE243C}"/>
              </a:ext>
            </a:extLst>
          </p:cNvPr>
          <p:cNvSpPr/>
          <p:nvPr/>
        </p:nvSpPr>
        <p:spPr>
          <a:xfrm>
            <a:off x="575813" y="832736"/>
            <a:ext cx="11009376" cy="261518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85162F7A-96D5-5263-A4C3-6A27D4EA57EB}"/>
              </a:ext>
            </a:extLst>
          </p:cNvPr>
          <p:cNvSpPr/>
          <p:nvPr/>
        </p:nvSpPr>
        <p:spPr>
          <a:xfrm>
            <a:off x="571055" y="3594355"/>
            <a:ext cx="11009376" cy="261518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25C4BE8-1A37-46A8-4904-C908DBAB6253}"/>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22</a:t>
            </a:r>
          </a:p>
        </p:txBody>
      </p:sp>
      <p:sp>
        <p:nvSpPr>
          <p:cNvPr id="8" name="Rectangle 7">
            <a:extLst>
              <a:ext uri="{FF2B5EF4-FFF2-40B4-BE49-F238E27FC236}">
                <a16:creationId xmlns:a16="http://schemas.microsoft.com/office/drawing/2014/main" id="{87A3C03F-7EFF-6D94-4E65-7A7BE60A72BA}"/>
              </a:ext>
            </a:extLst>
          </p:cNvPr>
          <p:cNvSpPr/>
          <p:nvPr/>
        </p:nvSpPr>
        <p:spPr>
          <a:xfrm>
            <a:off x="8431584" y="5867400"/>
            <a:ext cx="2971799" cy="258768"/>
          </a:xfrm>
          <a:prstGeom prst="rect">
            <a:avLst/>
          </a:prstGeom>
          <a:solidFill>
            <a:srgbClr val="246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a:solidFill>
                  <a:schemeClr val="bg1"/>
                </a:solidFill>
                <a:latin typeface="Arial" panose="020B0604020202020204" pitchFamily="34" charset="0"/>
                <a:cs typeface="Arial" panose="020B0604020202020204" pitchFamily="34" charset="0"/>
              </a:rPr>
              <a:t>Vĩnh Lộc Bình Định – Gia Lai</a:t>
            </a:r>
          </a:p>
        </p:txBody>
      </p:sp>
      <p:sp>
        <p:nvSpPr>
          <p:cNvPr id="16" name="Rectangle 15">
            <a:extLst>
              <a:ext uri="{FF2B5EF4-FFF2-40B4-BE49-F238E27FC236}">
                <a16:creationId xmlns:a16="http://schemas.microsoft.com/office/drawing/2014/main" id="{53E778EE-F29C-AF2E-6840-9C2C8FBE58AC}"/>
              </a:ext>
            </a:extLst>
          </p:cNvPr>
          <p:cNvSpPr/>
          <p:nvPr/>
        </p:nvSpPr>
        <p:spPr>
          <a:xfrm>
            <a:off x="742522" y="5867400"/>
            <a:ext cx="2971799" cy="261464"/>
          </a:xfrm>
          <a:prstGeom prst="rect">
            <a:avLst/>
          </a:prstGeom>
          <a:solidFill>
            <a:srgbClr val="246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a:solidFill>
                  <a:schemeClr val="bg1"/>
                </a:solidFill>
                <a:latin typeface="Arial" panose="020B0604020202020204" pitchFamily="34" charset="0"/>
                <a:cs typeface="Arial" panose="020B0604020202020204" pitchFamily="34" charset="0"/>
              </a:rPr>
              <a:t>Tân Thành Thái  Bảo Lộc – Lâm Đồng</a:t>
            </a:r>
          </a:p>
        </p:txBody>
      </p:sp>
      <p:sp>
        <p:nvSpPr>
          <p:cNvPr id="19" name="Rectangle 18">
            <a:extLst>
              <a:ext uri="{FF2B5EF4-FFF2-40B4-BE49-F238E27FC236}">
                <a16:creationId xmlns:a16="http://schemas.microsoft.com/office/drawing/2014/main" id="{5622CEAA-4FC5-2C9D-AEA3-11B2C2660D7A}"/>
              </a:ext>
            </a:extLst>
          </p:cNvPr>
          <p:cNvSpPr/>
          <p:nvPr/>
        </p:nvSpPr>
        <p:spPr>
          <a:xfrm>
            <a:off x="748101" y="3096062"/>
            <a:ext cx="2971799" cy="261464"/>
          </a:xfrm>
          <a:prstGeom prst="rect">
            <a:avLst/>
          </a:prstGeom>
          <a:solidFill>
            <a:srgbClr val="246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a:solidFill>
                  <a:schemeClr val="bg1"/>
                </a:solidFill>
                <a:latin typeface="Arial" panose="020B0604020202020204" pitchFamily="34" charset="0"/>
                <a:cs typeface="Arial" panose="020B0604020202020204" pitchFamily="34" charset="0"/>
              </a:rPr>
              <a:t>Tạ Viết Tùng – Hà Nội</a:t>
            </a:r>
          </a:p>
        </p:txBody>
      </p:sp>
      <p:sp>
        <p:nvSpPr>
          <p:cNvPr id="22" name="Rectangle 21">
            <a:extLst>
              <a:ext uri="{FF2B5EF4-FFF2-40B4-BE49-F238E27FC236}">
                <a16:creationId xmlns:a16="http://schemas.microsoft.com/office/drawing/2014/main" id="{8FFA067F-191E-F33A-A8F4-85336D6AFD75}"/>
              </a:ext>
            </a:extLst>
          </p:cNvPr>
          <p:cNvSpPr/>
          <p:nvPr/>
        </p:nvSpPr>
        <p:spPr>
          <a:xfrm>
            <a:off x="4589842" y="5867400"/>
            <a:ext cx="2971799" cy="261464"/>
          </a:xfrm>
          <a:prstGeom prst="rect">
            <a:avLst/>
          </a:prstGeom>
          <a:solidFill>
            <a:srgbClr val="246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a:solidFill>
                  <a:schemeClr val="bg1"/>
                </a:solidFill>
                <a:latin typeface="Arial" panose="020B0604020202020204" pitchFamily="34" charset="0"/>
                <a:cs typeface="Arial" panose="020B0604020202020204" pitchFamily="34" charset="0"/>
              </a:rPr>
              <a:t>Hòa Phát – Khánh Hòa</a:t>
            </a:r>
          </a:p>
        </p:txBody>
      </p:sp>
      <p:sp>
        <p:nvSpPr>
          <p:cNvPr id="25" name="Rectangle 24">
            <a:extLst>
              <a:ext uri="{FF2B5EF4-FFF2-40B4-BE49-F238E27FC236}">
                <a16:creationId xmlns:a16="http://schemas.microsoft.com/office/drawing/2014/main" id="{CF7B7162-A201-B930-9BC8-96B48F007703}"/>
              </a:ext>
            </a:extLst>
          </p:cNvPr>
          <p:cNvSpPr/>
          <p:nvPr/>
        </p:nvSpPr>
        <p:spPr>
          <a:xfrm>
            <a:off x="4589844" y="3088419"/>
            <a:ext cx="2971799" cy="261464"/>
          </a:xfrm>
          <a:prstGeom prst="rect">
            <a:avLst/>
          </a:prstGeom>
          <a:solidFill>
            <a:srgbClr val="246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a:solidFill>
                  <a:schemeClr val="bg1"/>
                </a:solidFill>
                <a:latin typeface="Arial" panose="020B0604020202020204" pitchFamily="34" charset="0"/>
                <a:cs typeface="Arial" panose="020B0604020202020204" pitchFamily="34" charset="0"/>
              </a:rPr>
              <a:t>Phạm Văn Dũng – Hà Nội</a:t>
            </a:r>
          </a:p>
        </p:txBody>
      </p:sp>
      <p:sp>
        <p:nvSpPr>
          <p:cNvPr id="29" name="Rectangle 28">
            <a:extLst>
              <a:ext uri="{FF2B5EF4-FFF2-40B4-BE49-F238E27FC236}">
                <a16:creationId xmlns:a16="http://schemas.microsoft.com/office/drawing/2014/main" id="{BE6C2ED2-8043-D944-8A1C-7347F156200B}"/>
              </a:ext>
            </a:extLst>
          </p:cNvPr>
          <p:cNvSpPr/>
          <p:nvPr/>
        </p:nvSpPr>
        <p:spPr>
          <a:xfrm>
            <a:off x="8431583" y="3088419"/>
            <a:ext cx="2971799" cy="261464"/>
          </a:xfrm>
          <a:prstGeom prst="rect">
            <a:avLst/>
          </a:prstGeom>
          <a:solidFill>
            <a:srgbClr val="246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a:solidFill>
                  <a:schemeClr val="bg1"/>
                </a:solidFill>
                <a:latin typeface="Arial" panose="020B0604020202020204" pitchFamily="34" charset="0"/>
                <a:cs typeface="Arial" panose="020B0604020202020204" pitchFamily="34" charset="0"/>
              </a:rPr>
              <a:t>XNK Âu Việt – Hà Nội</a:t>
            </a:r>
          </a:p>
        </p:txBody>
      </p:sp>
      <p:pic>
        <p:nvPicPr>
          <p:cNvPr id="2" name="mp3-output-ttsfree(dot)com">
            <a:hlinkClick r:id="" action="ppaction://media"/>
            <a:extLst>
              <a:ext uri="{FF2B5EF4-FFF2-40B4-BE49-F238E27FC236}">
                <a16:creationId xmlns:a16="http://schemas.microsoft.com/office/drawing/2014/main" id="{073BD01C-C592-F2B9-6993-783CFEE52857}"/>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367232" y="144463"/>
            <a:ext cx="609600" cy="609600"/>
          </a:xfrm>
          <a:prstGeom prst="rect">
            <a:avLst/>
          </a:prstGeom>
        </p:spPr>
      </p:pic>
    </p:spTree>
    <p:extLst>
      <p:ext uri="{BB962C8B-B14F-4D97-AF65-F5344CB8AC3E}">
        <p14:creationId xmlns:p14="http://schemas.microsoft.com/office/powerpoint/2010/main" val="27414585"/>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1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9D31D-646D-7D25-6E54-45F5A8CE1E32}"/>
            </a:ext>
          </a:extLst>
        </p:cNvPr>
        <p:cNvGrpSpPr/>
        <p:nvPr/>
      </p:nvGrpSpPr>
      <p:grpSpPr>
        <a:xfrm>
          <a:off x="0" y="0"/>
          <a:ext cx="0" cy="0"/>
          <a:chOff x="0" y="0"/>
          <a:chExt cx="0" cy="0"/>
        </a:xfrm>
      </p:grpSpPr>
      <p:sp>
        <p:nvSpPr>
          <p:cNvPr id="24" name="object 20">
            <a:extLst>
              <a:ext uri="{FF2B5EF4-FFF2-40B4-BE49-F238E27FC236}">
                <a16:creationId xmlns:a16="http://schemas.microsoft.com/office/drawing/2014/main" id="{80BF7712-3CFC-7CE8-4824-E326925B8845}"/>
              </a:ext>
            </a:extLst>
          </p:cNvPr>
          <p:cNvSpPr txBox="1">
            <a:spLocks/>
          </p:cNvSpPr>
          <p:nvPr/>
        </p:nvSpPr>
        <p:spPr>
          <a:xfrm>
            <a:off x="606811" y="902297"/>
            <a:ext cx="10978378" cy="289823"/>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800" b="1" spc="-5">
                <a:latin typeface="Arial"/>
                <a:cs typeface="Arial"/>
              </a:rPr>
              <a:t>BÀN GIAO XE CHO CÁC KHÁCH HÀNG KHU VỰC MIỀN NAM</a:t>
            </a:r>
          </a:p>
        </p:txBody>
      </p:sp>
      <p:sp>
        <p:nvSpPr>
          <p:cNvPr id="37" name="object 20">
            <a:extLst>
              <a:ext uri="{FF2B5EF4-FFF2-40B4-BE49-F238E27FC236}">
                <a16:creationId xmlns:a16="http://schemas.microsoft.com/office/drawing/2014/main" id="{CE0437AD-471C-3C71-21B2-742E93525AFE}"/>
              </a:ext>
            </a:extLst>
          </p:cNvPr>
          <p:cNvSpPr txBox="1">
            <a:spLocks/>
          </p:cNvSpPr>
          <p:nvPr/>
        </p:nvSpPr>
        <p:spPr>
          <a:xfrm>
            <a:off x="571055" y="3660846"/>
            <a:ext cx="11009376" cy="289823"/>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800" b="1" spc="-5">
                <a:latin typeface="Arial"/>
                <a:cs typeface="Arial"/>
              </a:rPr>
              <a:t>BÀN GIAO XE CHO CÁC KHÁCH HÀNG KHU VỰC MIỀN TÂY</a:t>
            </a:r>
          </a:p>
        </p:txBody>
      </p:sp>
      <p:pic>
        <p:nvPicPr>
          <p:cNvPr id="4" name="Picture 3">
            <a:extLst>
              <a:ext uri="{FF2B5EF4-FFF2-40B4-BE49-F238E27FC236}">
                <a16:creationId xmlns:a16="http://schemas.microsoft.com/office/drawing/2014/main" id="{08B84378-8565-0A22-C9AE-C610F1203ED7}"/>
              </a:ext>
            </a:extLst>
          </p:cNvPr>
          <p:cNvPicPr>
            <a:picLocks/>
          </p:cNvPicPr>
          <p:nvPr/>
        </p:nvPicPr>
        <p:blipFill>
          <a:blip r:embed="rId5"/>
          <a:srcRect/>
          <a:stretch/>
        </p:blipFill>
        <p:spPr>
          <a:xfrm>
            <a:off x="748100" y="1310771"/>
            <a:ext cx="2971800" cy="2039112"/>
          </a:xfrm>
          <a:prstGeom prst="rect">
            <a:avLst/>
          </a:prstGeom>
        </p:spPr>
      </p:pic>
      <p:pic>
        <p:nvPicPr>
          <p:cNvPr id="7" name="Picture 6">
            <a:extLst>
              <a:ext uri="{FF2B5EF4-FFF2-40B4-BE49-F238E27FC236}">
                <a16:creationId xmlns:a16="http://schemas.microsoft.com/office/drawing/2014/main" id="{A14772BB-62A6-9C1D-3D93-ADBB6D2B1009}"/>
              </a:ext>
            </a:extLst>
          </p:cNvPr>
          <p:cNvPicPr>
            <a:picLocks/>
          </p:cNvPicPr>
          <p:nvPr/>
        </p:nvPicPr>
        <p:blipFill>
          <a:blip r:embed="rId6"/>
          <a:srcRect/>
          <a:stretch/>
        </p:blipFill>
        <p:spPr>
          <a:xfrm>
            <a:off x="4589843" y="1310771"/>
            <a:ext cx="2971800" cy="2039112"/>
          </a:xfrm>
          <a:prstGeom prst="rect">
            <a:avLst/>
          </a:prstGeom>
        </p:spPr>
      </p:pic>
      <p:pic>
        <p:nvPicPr>
          <p:cNvPr id="10" name="Picture 9">
            <a:extLst>
              <a:ext uri="{FF2B5EF4-FFF2-40B4-BE49-F238E27FC236}">
                <a16:creationId xmlns:a16="http://schemas.microsoft.com/office/drawing/2014/main" id="{CB1EBC81-F6AC-93CE-B0D9-E1A5A922AF64}"/>
              </a:ext>
            </a:extLst>
          </p:cNvPr>
          <p:cNvPicPr>
            <a:picLocks/>
          </p:cNvPicPr>
          <p:nvPr/>
        </p:nvPicPr>
        <p:blipFill>
          <a:blip r:embed="rId7"/>
          <a:srcRect/>
          <a:stretch/>
        </p:blipFill>
        <p:spPr>
          <a:xfrm>
            <a:off x="8431586" y="1310771"/>
            <a:ext cx="2971800" cy="2039112"/>
          </a:xfrm>
          <a:prstGeom prst="rect">
            <a:avLst/>
          </a:prstGeom>
        </p:spPr>
      </p:pic>
      <p:pic>
        <p:nvPicPr>
          <p:cNvPr id="13" name="Picture 2">
            <a:extLst>
              <a:ext uri="{FF2B5EF4-FFF2-40B4-BE49-F238E27FC236}">
                <a16:creationId xmlns:a16="http://schemas.microsoft.com/office/drawing/2014/main" id="{624320E2-EAE6-0461-CE1E-C98FA4CF9B93}"/>
              </a:ext>
            </a:extLst>
          </p:cNvPr>
          <p:cNvPicPr>
            <a:picLocks noChangeArrowheads="1"/>
          </p:cNvPicPr>
          <p:nvPr/>
        </p:nvPicPr>
        <p:blipFill>
          <a:blip r:embed="rId8"/>
          <a:srcRect/>
          <a:stretch/>
        </p:blipFill>
        <p:spPr bwMode="auto">
          <a:xfrm>
            <a:off x="742521" y="4087056"/>
            <a:ext cx="2971800" cy="2039112"/>
          </a:xfrm>
          <a:prstGeom prst="rect">
            <a:avLst/>
          </a:prstGeom>
        </p:spPr>
      </p:pic>
      <p:pic>
        <p:nvPicPr>
          <p:cNvPr id="17" name="Picture 6">
            <a:extLst>
              <a:ext uri="{FF2B5EF4-FFF2-40B4-BE49-F238E27FC236}">
                <a16:creationId xmlns:a16="http://schemas.microsoft.com/office/drawing/2014/main" id="{FD101733-7484-A241-DA36-A0B8FB8F6352}"/>
              </a:ext>
            </a:extLst>
          </p:cNvPr>
          <p:cNvPicPr>
            <a:picLocks noChangeArrowheads="1"/>
          </p:cNvPicPr>
          <p:nvPr/>
        </p:nvPicPr>
        <p:blipFill>
          <a:blip r:embed="rId9"/>
          <a:srcRect/>
          <a:stretch/>
        </p:blipFill>
        <p:spPr bwMode="auto">
          <a:xfrm>
            <a:off x="4589843" y="4089752"/>
            <a:ext cx="2971800" cy="2039112"/>
          </a:xfrm>
          <a:prstGeom prst="rect">
            <a:avLst/>
          </a:prstGeom>
        </p:spPr>
      </p:pic>
      <p:pic>
        <p:nvPicPr>
          <p:cNvPr id="20" name="Picture 2">
            <a:extLst>
              <a:ext uri="{FF2B5EF4-FFF2-40B4-BE49-F238E27FC236}">
                <a16:creationId xmlns:a16="http://schemas.microsoft.com/office/drawing/2014/main" id="{A835D0A3-F828-30BC-B027-82E799CF98BC}"/>
              </a:ext>
            </a:extLst>
          </p:cNvPr>
          <p:cNvPicPr>
            <a:picLocks noChangeArrowheads="1"/>
          </p:cNvPicPr>
          <p:nvPr/>
        </p:nvPicPr>
        <p:blipFill>
          <a:blip r:embed="rId10"/>
          <a:srcRect l="1432" r="1432"/>
          <a:stretch/>
        </p:blipFill>
        <p:spPr bwMode="auto">
          <a:xfrm>
            <a:off x="8437164" y="4089752"/>
            <a:ext cx="2971800" cy="2039112"/>
          </a:xfrm>
          <a:prstGeom prst="rect">
            <a:avLst/>
          </a:prstGeom>
        </p:spPr>
      </p:pic>
      <p:sp>
        <p:nvSpPr>
          <p:cNvPr id="6" name="object 20">
            <a:extLst>
              <a:ext uri="{FF2B5EF4-FFF2-40B4-BE49-F238E27FC236}">
                <a16:creationId xmlns:a16="http://schemas.microsoft.com/office/drawing/2014/main" id="{8B0CB9DC-8D4E-5F1F-390E-0E4B0E8D79DD}"/>
              </a:ext>
            </a:extLst>
          </p:cNvPr>
          <p:cNvSpPr txBox="1">
            <a:spLocks/>
          </p:cNvSpPr>
          <p:nvPr/>
        </p:nvSpPr>
        <p:spPr>
          <a:xfrm>
            <a:off x="215168" y="218829"/>
            <a:ext cx="11976832" cy="320601"/>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lgn="l">
              <a:spcBef>
                <a:spcPts val="100"/>
              </a:spcBef>
            </a:pPr>
            <a:r>
              <a:rPr lang="en-US" sz="2000" b="1" spc="-5">
                <a:latin typeface="Arial"/>
                <a:cs typeface="Arial"/>
              </a:rPr>
              <a:t>SỰ KIỆN BÀN GIAO XE</a:t>
            </a:r>
          </a:p>
        </p:txBody>
      </p:sp>
      <p:sp>
        <p:nvSpPr>
          <p:cNvPr id="9" name="Rectangle: Rounded Corners 8">
            <a:extLst>
              <a:ext uri="{FF2B5EF4-FFF2-40B4-BE49-F238E27FC236}">
                <a16:creationId xmlns:a16="http://schemas.microsoft.com/office/drawing/2014/main" id="{547E7AC8-762C-0D07-ABA6-1A89DC709B25}"/>
              </a:ext>
            </a:extLst>
          </p:cNvPr>
          <p:cNvSpPr/>
          <p:nvPr/>
        </p:nvSpPr>
        <p:spPr>
          <a:xfrm>
            <a:off x="575813" y="832736"/>
            <a:ext cx="11009376" cy="261518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5C16F211-F62F-6F4E-5B2B-A033396AD053}"/>
              </a:ext>
            </a:extLst>
          </p:cNvPr>
          <p:cNvSpPr/>
          <p:nvPr/>
        </p:nvSpPr>
        <p:spPr>
          <a:xfrm>
            <a:off x="571055" y="3594355"/>
            <a:ext cx="11009376" cy="261518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CFF14C6F-8AA1-4276-3B5E-3AD3F4F49392}"/>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23</a:t>
            </a:r>
          </a:p>
        </p:txBody>
      </p:sp>
      <p:sp>
        <p:nvSpPr>
          <p:cNvPr id="2" name="Rectangle 1">
            <a:extLst>
              <a:ext uri="{FF2B5EF4-FFF2-40B4-BE49-F238E27FC236}">
                <a16:creationId xmlns:a16="http://schemas.microsoft.com/office/drawing/2014/main" id="{DCDB19F7-3E62-6AC8-BCD8-5AACF7649AFF}"/>
              </a:ext>
            </a:extLst>
          </p:cNvPr>
          <p:cNvSpPr/>
          <p:nvPr/>
        </p:nvSpPr>
        <p:spPr>
          <a:xfrm>
            <a:off x="4589842" y="5867400"/>
            <a:ext cx="2971799" cy="261464"/>
          </a:xfrm>
          <a:prstGeom prst="rect">
            <a:avLst/>
          </a:prstGeom>
          <a:solidFill>
            <a:srgbClr val="246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a:solidFill>
                  <a:schemeClr val="bg1"/>
                </a:solidFill>
                <a:latin typeface="Arial" panose="020B0604020202020204" pitchFamily="34" charset="0"/>
                <a:cs typeface="Arial" panose="020B0604020202020204" pitchFamily="34" charset="0"/>
              </a:rPr>
              <a:t>Phương Uyên – Cần Thơ</a:t>
            </a:r>
          </a:p>
        </p:txBody>
      </p:sp>
      <p:sp>
        <p:nvSpPr>
          <p:cNvPr id="3" name="Rectangle 2">
            <a:extLst>
              <a:ext uri="{FF2B5EF4-FFF2-40B4-BE49-F238E27FC236}">
                <a16:creationId xmlns:a16="http://schemas.microsoft.com/office/drawing/2014/main" id="{58D9E37E-A8AC-5DFB-F130-4F957571D744}"/>
              </a:ext>
            </a:extLst>
          </p:cNvPr>
          <p:cNvSpPr/>
          <p:nvPr/>
        </p:nvSpPr>
        <p:spPr>
          <a:xfrm>
            <a:off x="8431584" y="5867400"/>
            <a:ext cx="2971799" cy="258768"/>
          </a:xfrm>
          <a:prstGeom prst="rect">
            <a:avLst/>
          </a:prstGeom>
          <a:solidFill>
            <a:srgbClr val="246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a:solidFill>
                  <a:schemeClr val="bg1"/>
                </a:solidFill>
                <a:latin typeface="Arial" panose="020B0604020202020204" pitchFamily="34" charset="0"/>
                <a:cs typeface="Arial" panose="020B0604020202020204" pitchFamily="34" charset="0"/>
              </a:rPr>
              <a:t>Lê Văn Cường – Kiên Giang</a:t>
            </a:r>
          </a:p>
        </p:txBody>
      </p:sp>
      <p:sp>
        <p:nvSpPr>
          <p:cNvPr id="5" name="Rectangle 4">
            <a:extLst>
              <a:ext uri="{FF2B5EF4-FFF2-40B4-BE49-F238E27FC236}">
                <a16:creationId xmlns:a16="http://schemas.microsoft.com/office/drawing/2014/main" id="{CD7A6079-DB22-0CB7-2C46-89D952F423C3}"/>
              </a:ext>
            </a:extLst>
          </p:cNvPr>
          <p:cNvSpPr/>
          <p:nvPr/>
        </p:nvSpPr>
        <p:spPr>
          <a:xfrm>
            <a:off x="742522" y="5867400"/>
            <a:ext cx="2971799" cy="261464"/>
          </a:xfrm>
          <a:prstGeom prst="rect">
            <a:avLst/>
          </a:prstGeom>
          <a:solidFill>
            <a:srgbClr val="246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a:solidFill>
                  <a:schemeClr val="bg1"/>
                </a:solidFill>
                <a:latin typeface="Arial" panose="020B0604020202020204" pitchFamily="34" charset="0"/>
                <a:cs typeface="Arial" panose="020B0604020202020204" pitchFamily="34" charset="0"/>
              </a:rPr>
              <a:t>Tín Phát – Cà Mau</a:t>
            </a:r>
          </a:p>
        </p:txBody>
      </p:sp>
      <p:sp>
        <p:nvSpPr>
          <p:cNvPr id="8" name="Rectangle 7">
            <a:extLst>
              <a:ext uri="{FF2B5EF4-FFF2-40B4-BE49-F238E27FC236}">
                <a16:creationId xmlns:a16="http://schemas.microsoft.com/office/drawing/2014/main" id="{2EC15405-4205-E8EF-7C8B-B6E3AB21709D}"/>
              </a:ext>
            </a:extLst>
          </p:cNvPr>
          <p:cNvSpPr/>
          <p:nvPr/>
        </p:nvSpPr>
        <p:spPr>
          <a:xfrm>
            <a:off x="748101" y="3096062"/>
            <a:ext cx="2971799" cy="261464"/>
          </a:xfrm>
          <a:prstGeom prst="rect">
            <a:avLst/>
          </a:prstGeom>
          <a:solidFill>
            <a:srgbClr val="246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a:solidFill>
                  <a:schemeClr val="bg1"/>
                </a:solidFill>
                <a:latin typeface="Arial" panose="020B0604020202020204" pitchFamily="34" charset="0"/>
                <a:cs typeface="Arial" panose="020B0604020202020204" pitchFamily="34" charset="0"/>
              </a:rPr>
              <a:t>Bilco – Tp.HCM</a:t>
            </a:r>
          </a:p>
        </p:txBody>
      </p:sp>
      <p:sp>
        <p:nvSpPr>
          <p:cNvPr id="11" name="Rectangle 10">
            <a:extLst>
              <a:ext uri="{FF2B5EF4-FFF2-40B4-BE49-F238E27FC236}">
                <a16:creationId xmlns:a16="http://schemas.microsoft.com/office/drawing/2014/main" id="{C97B33EA-0861-02D9-2525-5786F5B6656A}"/>
              </a:ext>
            </a:extLst>
          </p:cNvPr>
          <p:cNvSpPr/>
          <p:nvPr/>
        </p:nvSpPr>
        <p:spPr>
          <a:xfrm>
            <a:off x="4589844" y="3088419"/>
            <a:ext cx="2971799" cy="261464"/>
          </a:xfrm>
          <a:prstGeom prst="rect">
            <a:avLst/>
          </a:prstGeom>
          <a:solidFill>
            <a:srgbClr val="246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a:solidFill>
                  <a:schemeClr val="bg1"/>
                </a:solidFill>
                <a:latin typeface="Arial" panose="020B0604020202020204" pitchFamily="34" charset="0"/>
                <a:cs typeface="Arial" panose="020B0604020202020204" pitchFamily="34" charset="0"/>
              </a:rPr>
              <a:t>Hải Hậu – Đồng Nai</a:t>
            </a:r>
          </a:p>
        </p:txBody>
      </p:sp>
      <p:sp>
        <p:nvSpPr>
          <p:cNvPr id="14" name="Rectangle 13">
            <a:extLst>
              <a:ext uri="{FF2B5EF4-FFF2-40B4-BE49-F238E27FC236}">
                <a16:creationId xmlns:a16="http://schemas.microsoft.com/office/drawing/2014/main" id="{D78B86D7-0D67-8D83-65DB-529B70D1647F}"/>
              </a:ext>
            </a:extLst>
          </p:cNvPr>
          <p:cNvSpPr/>
          <p:nvPr/>
        </p:nvSpPr>
        <p:spPr>
          <a:xfrm>
            <a:off x="8431583" y="3088419"/>
            <a:ext cx="2971799" cy="261464"/>
          </a:xfrm>
          <a:prstGeom prst="rect">
            <a:avLst/>
          </a:prstGeom>
          <a:solidFill>
            <a:srgbClr val="246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a:solidFill>
                  <a:schemeClr val="bg1"/>
                </a:solidFill>
                <a:latin typeface="Arial" panose="020B0604020202020204" pitchFamily="34" charset="0"/>
                <a:cs typeface="Arial" panose="020B0604020202020204" pitchFamily="34" charset="0"/>
              </a:rPr>
              <a:t>T.T.Trúc Nhàn – Đồng Nai</a:t>
            </a:r>
          </a:p>
        </p:txBody>
      </p:sp>
      <p:pic>
        <p:nvPicPr>
          <p:cNvPr id="18" name="mp3-output-ttsfree(dot)com (1)">
            <a:hlinkClick r:id="" action="ppaction://media"/>
            <a:extLst>
              <a:ext uri="{FF2B5EF4-FFF2-40B4-BE49-F238E27FC236}">
                <a16:creationId xmlns:a16="http://schemas.microsoft.com/office/drawing/2014/main" id="{0F27276F-34BE-CBE2-0DE8-654015D499D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367232" y="203512"/>
            <a:ext cx="609600" cy="609600"/>
          </a:xfrm>
          <a:prstGeom prst="rect">
            <a:avLst/>
          </a:prstGeom>
        </p:spPr>
      </p:pic>
    </p:spTree>
    <p:extLst>
      <p:ext uri="{BB962C8B-B14F-4D97-AF65-F5344CB8AC3E}">
        <p14:creationId xmlns:p14="http://schemas.microsoft.com/office/powerpoint/2010/main" val="329094226"/>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13"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55A07-DF24-F249-B522-A645D36EF22D}"/>
            </a:ext>
          </a:extLst>
        </p:cNvPr>
        <p:cNvGrpSpPr/>
        <p:nvPr/>
      </p:nvGrpSpPr>
      <p:grpSpPr>
        <a:xfrm>
          <a:off x="0" y="0"/>
          <a:ext cx="0" cy="0"/>
          <a:chOff x="0" y="0"/>
          <a:chExt cx="0" cy="0"/>
        </a:xfrm>
      </p:grpSpPr>
      <p:sp>
        <p:nvSpPr>
          <p:cNvPr id="24" name="object 20">
            <a:extLst>
              <a:ext uri="{FF2B5EF4-FFF2-40B4-BE49-F238E27FC236}">
                <a16:creationId xmlns:a16="http://schemas.microsoft.com/office/drawing/2014/main" id="{12475D7A-DAA1-E58A-1B0B-7524EE457915}"/>
              </a:ext>
            </a:extLst>
          </p:cNvPr>
          <p:cNvSpPr txBox="1">
            <a:spLocks/>
          </p:cNvSpPr>
          <p:nvPr/>
        </p:nvSpPr>
        <p:spPr>
          <a:xfrm>
            <a:off x="575813" y="868604"/>
            <a:ext cx="11009376" cy="274434"/>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700" b="1" spc="-5">
                <a:latin typeface="Arial"/>
                <a:cs typeface="Arial"/>
              </a:rPr>
              <a:t>CUỘC THI LÁI XE GIỎI UD TRUCKS TOÀN CẦU TẠI NHẬT BẢN (10/2022)</a:t>
            </a:r>
          </a:p>
        </p:txBody>
      </p:sp>
      <p:sp>
        <p:nvSpPr>
          <p:cNvPr id="37" name="object 20">
            <a:extLst>
              <a:ext uri="{FF2B5EF4-FFF2-40B4-BE49-F238E27FC236}">
                <a16:creationId xmlns:a16="http://schemas.microsoft.com/office/drawing/2014/main" id="{0F509877-3FC1-752D-68B2-C0341277C3BF}"/>
              </a:ext>
            </a:extLst>
          </p:cNvPr>
          <p:cNvSpPr txBox="1">
            <a:spLocks/>
          </p:cNvSpPr>
          <p:nvPr/>
        </p:nvSpPr>
        <p:spPr>
          <a:xfrm>
            <a:off x="575813" y="3661656"/>
            <a:ext cx="11030463" cy="274434"/>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700" b="1" spc="-5">
                <a:latin typeface="Arial"/>
                <a:cs typeface="Arial"/>
              </a:rPr>
              <a:t>THAM QUAN NHÀ MÁY UD TRUCKS TẠI NHẬT BẢN CỦA HIỆP HỘI MÔI TR</a:t>
            </a:r>
            <a:r>
              <a:rPr lang="vi-VN" sz="1700" b="1" spc="-5">
                <a:latin typeface="Arial"/>
                <a:cs typeface="Arial"/>
              </a:rPr>
              <a:t>Ư</a:t>
            </a:r>
            <a:r>
              <a:rPr lang="en-US" sz="1700" b="1" spc="-5">
                <a:latin typeface="Arial"/>
                <a:cs typeface="Arial"/>
              </a:rPr>
              <a:t>ỜNG MIỀN NAM (04/2023)</a:t>
            </a:r>
          </a:p>
        </p:txBody>
      </p:sp>
      <p:pic>
        <p:nvPicPr>
          <p:cNvPr id="8" name="object 3">
            <a:extLst>
              <a:ext uri="{FF2B5EF4-FFF2-40B4-BE49-F238E27FC236}">
                <a16:creationId xmlns:a16="http://schemas.microsoft.com/office/drawing/2014/main" id="{787319D5-BDA0-9A0B-C1E2-9EF1FABF0908}"/>
              </a:ext>
            </a:extLst>
          </p:cNvPr>
          <p:cNvPicPr/>
          <p:nvPr/>
        </p:nvPicPr>
        <p:blipFill>
          <a:blip r:embed="rId5" cstate="print"/>
          <a:stretch>
            <a:fillRect/>
          </a:stretch>
        </p:blipFill>
        <p:spPr>
          <a:xfrm>
            <a:off x="775809" y="1292972"/>
            <a:ext cx="2971800" cy="2039112"/>
          </a:xfrm>
          <a:prstGeom prst="rect">
            <a:avLst/>
          </a:prstGeom>
          <a:ln>
            <a:noFill/>
          </a:ln>
        </p:spPr>
      </p:pic>
      <p:sp>
        <p:nvSpPr>
          <p:cNvPr id="9" name="object 4">
            <a:extLst>
              <a:ext uri="{FF2B5EF4-FFF2-40B4-BE49-F238E27FC236}">
                <a16:creationId xmlns:a16="http://schemas.microsoft.com/office/drawing/2014/main" id="{F04F69E5-A091-0B3D-B9D2-31141579A90F}"/>
              </a:ext>
            </a:extLst>
          </p:cNvPr>
          <p:cNvSpPr/>
          <p:nvPr/>
        </p:nvSpPr>
        <p:spPr>
          <a:xfrm>
            <a:off x="1694973" y="1194488"/>
            <a:ext cx="2825270" cy="1801564"/>
          </a:xfrm>
          <a:custGeom>
            <a:avLst/>
            <a:gdLst/>
            <a:ahLst/>
            <a:cxnLst/>
            <a:rect l="l" t="t" r="r" b="b"/>
            <a:pathLst>
              <a:path w="2872105" h="1917700">
                <a:moveTo>
                  <a:pt x="0" y="0"/>
                </a:moveTo>
                <a:lnTo>
                  <a:pt x="2871597" y="0"/>
                </a:lnTo>
                <a:lnTo>
                  <a:pt x="2871597" y="1917573"/>
                </a:lnTo>
                <a:lnTo>
                  <a:pt x="0" y="1917573"/>
                </a:lnTo>
                <a:lnTo>
                  <a:pt x="0" y="0"/>
                </a:lnTo>
                <a:close/>
              </a:path>
            </a:pathLst>
          </a:custGeom>
          <a:ln w="9525">
            <a:noFill/>
          </a:ln>
        </p:spPr>
        <p:txBody>
          <a:bodyPr wrap="square" lIns="0" tIns="0" rIns="0" bIns="0" rtlCol="0"/>
          <a:lstStyle/>
          <a:p>
            <a:endParaRPr/>
          </a:p>
        </p:txBody>
      </p:sp>
      <p:sp>
        <p:nvSpPr>
          <p:cNvPr id="14" name="object 16">
            <a:extLst>
              <a:ext uri="{FF2B5EF4-FFF2-40B4-BE49-F238E27FC236}">
                <a16:creationId xmlns:a16="http://schemas.microsoft.com/office/drawing/2014/main" id="{7C0B56AA-4B79-5BAF-B628-F4EF59C003D9}"/>
              </a:ext>
            </a:extLst>
          </p:cNvPr>
          <p:cNvSpPr/>
          <p:nvPr/>
        </p:nvSpPr>
        <p:spPr>
          <a:xfrm>
            <a:off x="5073127" y="453311"/>
            <a:ext cx="2825270" cy="1783366"/>
          </a:xfrm>
          <a:custGeom>
            <a:avLst/>
            <a:gdLst/>
            <a:ahLst/>
            <a:cxnLst/>
            <a:rect l="l" t="t" r="r" b="b"/>
            <a:pathLst>
              <a:path w="2872105" h="1917700">
                <a:moveTo>
                  <a:pt x="0" y="0"/>
                </a:moveTo>
                <a:lnTo>
                  <a:pt x="2871597" y="0"/>
                </a:lnTo>
                <a:lnTo>
                  <a:pt x="2871597" y="1917573"/>
                </a:lnTo>
                <a:lnTo>
                  <a:pt x="0" y="1917573"/>
                </a:lnTo>
                <a:lnTo>
                  <a:pt x="0" y="0"/>
                </a:lnTo>
                <a:close/>
              </a:path>
            </a:pathLst>
          </a:custGeom>
          <a:ln w="9525">
            <a:noFill/>
          </a:ln>
        </p:spPr>
        <p:txBody>
          <a:bodyPr wrap="square" lIns="0" tIns="0" rIns="0" bIns="0" rtlCol="0"/>
          <a:lstStyle/>
          <a:p>
            <a:endParaRPr/>
          </a:p>
        </p:txBody>
      </p:sp>
      <p:pic>
        <p:nvPicPr>
          <p:cNvPr id="16" name="object 12">
            <a:extLst>
              <a:ext uri="{FF2B5EF4-FFF2-40B4-BE49-F238E27FC236}">
                <a16:creationId xmlns:a16="http://schemas.microsoft.com/office/drawing/2014/main" id="{DFA8EC85-F2A4-9E3E-2E96-FDF70372FB47}"/>
              </a:ext>
            </a:extLst>
          </p:cNvPr>
          <p:cNvPicPr/>
          <p:nvPr/>
        </p:nvPicPr>
        <p:blipFill>
          <a:blip r:embed="rId6" cstate="print"/>
          <a:stretch>
            <a:fillRect/>
          </a:stretch>
        </p:blipFill>
        <p:spPr>
          <a:xfrm>
            <a:off x="4610100" y="1285751"/>
            <a:ext cx="2971800" cy="2039112"/>
          </a:xfrm>
          <a:prstGeom prst="rect">
            <a:avLst/>
          </a:prstGeom>
          <a:ln>
            <a:noFill/>
          </a:ln>
        </p:spPr>
      </p:pic>
      <p:sp>
        <p:nvSpPr>
          <p:cNvPr id="18" name="object 13">
            <a:extLst>
              <a:ext uri="{FF2B5EF4-FFF2-40B4-BE49-F238E27FC236}">
                <a16:creationId xmlns:a16="http://schemas.microsoft.com/office/drawing/2014/main" id="{B39ABDC8-43AE-184C-9930-0CBFDE826403}"/>
              </a:ext>
            </a:extLst>
          </p:cNvPr>
          <p:cNvSpPr/>
          <p:nvPr/>
        </p:nvSpPr>
        <p:spPr>
          <a:xfrm>
            <a:off x="7427075" y="1328621"/>
            <a:ext cx="2872105" cy="1917700"/>
          </a:xfrm>
          <a:custGeom>
            <a:avLst/>
            <a:gdLst/>
            <a:ahLst/>
            <a:cxnLst/>
            <a:rect l="l" t="t" r="r" b="b"/>
            <a:pathLst>
              <a:path w="2872104" h="1917700">
                <a:moveTo>
                  <a:pt x="0" y="0"/>
                </a:moveTo>
                <a:lnTo>
                  <a:pt x="2871597" y="0"/>
                </a:lnTo>
                <a:lnTo>
                  <a:pt x="2871597" y="1917573"/>
                </a:lnTo>
                <a:lnTo>
                  <a:pt x="0" y="1917573"/>
                </a:lnTo>
                <a:lnTo>
                  <a:pt x="0" y="0"/>
                </a:lnTo>
                <a:close/>
              </a:path>
            </a:pathLst>
          </a:custGeom>
          <a:ln w="9525">
            <a:noFill/>
          </a:ln>
        </p:spPr>
        <p:txBody>
          <a:bodyPr wrap="square" lIns="0" tIns="0" rIns="0" bIns="0" rtlCol="0"/>
          <a:lstStyle/>
          <a:p>
            <a:endParaRPr/>
          </a:p>
        </p:txBody>
      </p:sp>
      <p:pic>
        <p:nvPicPr>
          <p:cNvPr id="22" name="Picture 21">
            <a:extLst>
              <a:ext uri="{FF2B5EF4-FFF2-40B4-BE49-F238E27FC236}">
                <a16:creationId xmlns:a16="http://schemas.microsoft.com/office/drawing/2014/main" id="{82046894-B781-34B9-C8A9-87B7A9C53F29}"/>
              </a:ext>
            </a:extLst>
          </p:cNvPr>
          <p:cNvPicPr>
            <a:picLocks/>
          </p:cNvPicPr>
          <p:nvPr/>
        </p:nvPicPr>
        <p:blipFill>
          <a:blip r:embed="rId7" cstate="print">
            <a:extLst>
              <a:ext uri="{28A0092B-C50C-407E-A947-70E740481C1C}">
                <a14:useLocalDpi xmlns:a14="http://schemas.microsoft.com/office/drawing/2010/main" val="0"/>
              </a:ext>
            </a:extLst>
          </a:blip>
          <a:srcRect l="4631" r="5649"/>
          <a:stretch/>
        </p:blipFill>
        <p:spPr>
          <a:xfrm>
            <a:off x="775809" y="4062742"/>
            <a:ext cx="2971800" cy="2039112"/>
          </a:xfrm>
          <a:prstGeom prst="roundRect">
            <a:avLst>
              <a:gd name="adj" fmla="val 0"/>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pic>
      <p:pic>
        <p:nvPicPr>
          <p:cNvPr id="25" name="Picture 24">
            <a:extLst>
              <a:ext uri="{FF2B5EF4-FFF2-40B4-BE49-F238E27FC236}">
                <a16:creationId xmlns:a16="http://schemas.microsoft.com/office/drawing/2014/main" id="{8358C28D-DE8C-94CC-DC44-7EEFE5DBC1C1}"/>
              </a:ext>
            </a:extLst>
          </p:cNvPr>
          <p:cNvPicPr>
            <a:picLocks/>
          </p:cNvPicPr>
          <p:nvPr/>
        </p:nvPicPr>
        <p:blipFill>
          <a:blip r:embed="rId8" cstate="print">
            <a:extLst>
              <a:ext uri="{28A0092B-C50C-407E-A947-70E740481C1C}">
                <a14:useLocalDpi xmlns:a14="http://schemas.microsoft.com/office/drawing/2010/main" val="0"/>
              </a:ext>
            </a:extLst>
          </a:blip>
          <a:srcRect r="10280"/>
          <a:stretch/>
        </p:blipFill>
        <p:spPr>
          <a:xfrm>
            <a:off x="4605144" y="4062742"/>
            <a:ext cx="2971800" cy="2039112"/>
          </a:xfrm>
          <a:prstGeom prst="roundRect">
            <a:avLst>
              <a:gd name="adj" fmla="val 1291"/>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pic>
      <p:pic>
        <p:nvPicPr>
          <p:cNvPr id="20" name="object 15">
            <a:extLst>
              <a:ext uri="{FF2B5EF4-FFF2-40B4-BE49-F238E27FC236}">
                <a16:creationId xmlns:a16="http://schemas.microsoft.com/office/drawing/2014/main" id="{B7E9699F-FE55-E125-44CD-BB4FD1B6BA9F}"/>
              </a:ext>
            </a:extLst>
          </p:cNvPr>
          <p:cNvPicPr/>
          <p:nvPr/>
        </p:nvPicPr>
        <p:blipFill>
          <a:blip r:embed="rId9" cstate="print"/>
          <a:stretch>
            <a:fillRect/>
          </a:stretch>
        </p:blipFill>
        <p:spPr>
          <a:xfrm>
            <a:off x="8444393" y="1292972"/>
            <a:ext cx="2971800" cy="2039112"/>
          </a:xfrm>
          <a:prstGeom prst="rect">
            <a:avLst/>
          </a:prstGeom>
          <a:ln>
            <a:noFill/>
          </a:ln>
        </p:spPr>
      </p:pic>
      <p:sp>
        <p:nvSpPr>
          <p:cNvPr id="21" name="object 16">
            <a:extLst>
              <a:ext uri="{FF2B5EF4-FFF2-40B4-BE49-F238E27FC236}">
                <a16:creationId xmlns:a16="http://schemas.microsoft.com/office/drawing/2014/main" id="{D1FF1BEA-2E58-3A66-21D3-F87C2D4E7CAA}"/>
              </a:ext>
            </a:extLst>
          </p:cNvPr>
          <p:cNvSpPr/>
          <p:nvPr/>
        </p:nvSpPr>
        <p:spPr>
          <a:xfrm>
            <a:off x="7793920" y="1285751"/>
            <a:ext cx="2872105" cy="1917700"/>
          </a:xfrm>
          <a:custGeom>
            <a:avLst/>
            <a:gdLst/>
            <a:ahLst/>
            <a:cxnLst/>
            <a:rect l="l" t="t" r="r" b="b"/>
            <a:pathLst>
              <a:path w="2872105" h="1917700">
                <a:moveTo>
                  <a:pt x="0" y="0"/>
                </a:moveTo>
                <a:lnTo>
                  <a:pt x="2871597" y="0"/>
                </a:lnTo>
                <a:lnTo>
                  <a:pt x="2871597" y="1917573"/>
                </a:lnTo>
                <a:lnTo>
                  <a:pt x="0" y="1917573"/>
                </a:lnTo>
                <a:lnTo>
                  <a:pt x="0" y="0"/>
                </a:lnTo>
                <a:close/>
              </a:path>
            </a:pathLst>
          </a:custGeom>
          <a:ln w="9525">
            <a:noFill/>
          </a:ln>
        </p:spPr>
        <p:txBody>
          <a:bodyPr wrap="square" lIns="0" tIns="0" rIns="0" bIns="0" rtlCol="0"/>
          <a:lstStyle/>
          <a:p>
            <a:endParaRPr/>
          </a:p>
        </p:txBody>
      </p:sp>
      <p:pic>
        <p:nvPicPr>
          <p:cNvPr id="26" name="Picture 25">
            <a:extLst>
              <a:ext uri="{FF2B5EF4-FFF2-40B4-BE49-F238E27FC236}">
                <a16:creationId xmlns:a16="http://schemas.microsoft.com/office/drawing/2014/main" id="{7FD06C88-E24A-41F2-5012-D648203641F1}"/>
              </a:ext>
            </a:extLst>
          </p:cNvPr>
          <p:cNvPicPr>
            <a:picLocks/>
          </p:cNvPicPr>
          <p:nvPr/>
        </p:nvPicPr>
        <p:blipFill rotWithShape="1">
          <a:blip r:embed="rId10"/>
          <a:srcRect t="32132"/>
          <a:stretch/>
        </p:blipFill>
        <p:spPr>
          <a:xfrm>
            <a:off x="8444391" y="4062742"/>
            <a:ext cx="2971800" cy="2039112"/>
          </a:xfrm>
          <a:prstGeom prst="roundRect">
            <a:avLst>
              <a:gd name="adj" fmla="val 0"/>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pic>
      <p:sp>
        <p:nvSpPr>
          <p:cNvPr id="4" name="object 20">
            <a:extLst>
              <a:ext uri="{FF2B5EF4-FFF2-40B4-BE49-F238E27FC236}">
                <a16:creationId xmlns:a16="http://schemas.microsoft.com/office/drawing/2014/main" id="{70D5A585-E0EA-31D7-3711-1ECE2A041F48}"/>
              </a:ext>
            </a:extLst>
          </p:cNvPr>
          <p:cNvSpPr txBox="1">
            <a:spLocks/>
          </p:cNvSpPr>
          <p:nvPr/>
        </p:nvSpPr>
        <p:spPr>
          <a:xfrm>
            <a:off x="215168" y="218829"/>
            <a:ext cx="11976832" cy="320601"/>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lgn="l">
              <a:spcBef>
                <a:spcPts val="100"/>
              </a:spcBef>
            </a:pPr>
            <a:r>
              <a:rPr lang="en-US" sz="2000" b="1" spc="-5">
                <a:latin typeface="Arial"/>
                <a:cs typeface="Arial"/>
              </a:rPr>
              <a:t>THAM GIA CÁC SỰ KIỆN TẠI NHẬT BẢN</a:t>
            </a:r>
          </a:p>
        </p:txBody>
      </p:sp>
      <p:sp>
        <p:nvSpPr>
          <p:cNvPr id="6" name="Rectangle: Rounded Corners 5">
            <a:extLst>
              <a:ext uri="{FF2B5EF4-FFF2-40B4-BE49-F238E27FC236}">
                <a16:creationId xmlns:a16="http://schemas.microsoft.com/office/drawing/2014/main" id="{12F253AA-4279-51EE-6931-BE275A70CEF7}"/>
              </a:ext>
            </a:extLst>
          </p:cNvPr>
          <p:cNvSpPr/>
          <p:nvPr/>
        </p:nvSpPr>
        <p:spPr>
          <a:xfrm>
            <a:off x="575813" y="832736"/>
            <a:ext cx="11009376" cy="261518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6974741B-2366-285E-CB0D-765C38015D9D}"/>
              </a:ext>
            </a:extLst>
          </p:cNvPr>
          <p:cNvSpPr/>
          <p:nvPr/>
        </p:nvSpPr>
        <p:spPr>
          <a:xfrm>
            <a:off x="596901" y="3580536"/>
            <a:ext cx="11009376" cy="261518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73FEF73-955B-23C6-0D7A-7214261EEB73}"/>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24</a:t>
            </a:r>
          </a:p>
        </p:txBody>
      </p:sp>
      <p:pic>
        <p:nvPicPr>
          <p:cNvPr id="3" name="emc">
            <a:hlinkClick r:id="" action="ppaction://media"/>
            <a:extLst>
              <a:ext uri="{FF2B5EF4-FFF2-40B4-BE49-F238E27FC236}">
                <a16:creationId xmlns:a16="http://schemas.microsoft.com/office/drawing/2014/main" id="{AAF56A1E-13E6-AC24-AB27-543B97173599}"/>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438616" y="234630"/>
            <a:ext cx="609600" cy="609600"/>
          </a:xfrm>
          <a:prstGeom prst="rect">
            <a:avLst/>
          </a:prstGeom>
        </p:spPr>
      </p:pic>
    </p:spTree>
    <p:extLst>
      <p:ext uri="{BB962C8B-B14F-4D97-AF65-F5344CB8AC3E}">
        <p14:creationId xmlns:p14="http://schemas.microsoft.com/office/powerpoint/2010/main" val="4137727967"/>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874E1-04CD-6F74-59C5-CEE5D0104CE2}"/>
            </a:ext>
          </a:extLst>
        </p:cNvPr>
        <p:cNvGrpSpPr/>
        <p:nvPr/>
      </p:nvGrpSpPr>
      <p:grpSpPr>
        <a:xfrm>
          <a:off x="0" y="0"/>
          <a:ext cx="0" cy="0"/>
          <a:chOff x="0" y="0"/>
          <a:chExt cx="0" cy="0"/>
        </a:xfrm>
      </p:grpSpPr>
      <p:sp>
        <p:nvSpPr>
          <p:cNvPr id="9" name="object 4">
            <a:extLst>
              <a:ext uri="{FF2B5EF4-FFF2-40B4-BE49-F238E27FC236}">
                <a16:creationId xmlns:a16="http://schemas.microsoft.com/office/drawing/2014/main" id="{4F9B1DFB-63C6-A855-6F33-A1C6D8EC6549}"/>
              </a:ext>
            </a:extLst>
          </p:cNvPr>
          <p:cNvSpPr/>
          <p:nvPr/>
        </p:nvSpPr>
        <p:spPr>
          <a:xfrm>
            <a:off x="1694973" y="1194488"/>
            <a:ext cx="2825270" cy="1801564"/>
          </a:xfrm>
          <a:custGeom>
            <a:avLst/>
            <a:gdLst/>
            <a:ahLst/>
            <a:cxnLst/>
            <a:rect l="l" t="t" r="r" b="b"/>
            <a:pathLst>
              <a:path w="2872105" h="1917700">
                <a:moveTo>
                  <a:pt x="0" y="0"/>
                </a:moveTo>
                <a:lnTo>
                  <a:pt x="2871597" y="0"/>
                </a:lnTo>
                <a:lnTo>
                  <a:pt x="2871597" y="1917573"/>
                </a:lnTo>
                <a:lnTo>
                  <a:pt x="0" y="1917573"/>
                </a:lnTo>
                <a:lnTo>
                  <a:pt x="0" y="0"/>
                </a:lnTo>
                <a:close/>
              </a:path>
            </a:pathLst>
          </a:custGeom>
          <a:ln w="9525">
            <a:noFill/>
          </a:ln>
        </p:spPr>
        <p:txBody>
          <a:bodyPr wrap="square" lIns="0" tIns="0" rIns="0" bIns="0" rtlCol="0"/>
          <a:lstStyle/>
          <a:p>
            <a:endParaRPr/>
          </a:p>
        </p:txBody>
      </p:sp>
      <p:sp>
        <p:nvSpPr>
          <p:cNvPr id="14" name="object 16">
            <a:extLst>
              <a:ext uri="{FF2B5EF4-FFF2-40B4-BE49-F238E27FC236}">
                <a16:creationId xmlns:a16="http://schemas.microsoft.com/office/drawing/2014/main" id="{F75B07ED-9206-026F-3EDD-89CD6BEE9BC6}"/>
              </a:ext>
            </a:extLst>
          </p:cNvPr>
          <p:cNvSpPr/>
          <p:nvPr/>
        </p:nvSpPr>
        <p:spPr>
          <a:xfrm>
            <a:off x="5073127" y="453311"/>
            <a:ext cx="2825270" cy="1783366"/>
          </a:xfrm>
          <a:custGeom>
            <a:avLst/>
            <a:gdLst/>
            <a:ahLst/>
            <a:cxnLst/>
            <a:rect l="l" t="t" r="r" b="b"/>
            <a:pathLst>
              <a:path w="2872105" h="1917700">
                <a:moveTo>
                  <a:pt x="0" y="0"/>
                </a:moveTo>
                <a:lnTo>
                  <a:pt x="2871597" y="0"/>
                </a:lnTo>
                <a:lnTo>
                  <a:pt x="2871597" y="1917573"/>
                </a:lnTo>
                <a:lnTo>
                  <a:pt x="0" y="1917573"/>
                </a:lnTo>
                <a:lnTo>
                  <a:pt x="0" y="0"/>
                </a:lnTo>
                <a:close/>
              </a:path>
            </a:pathLst>
          </a:custGeom>
          <a:ln w="9525">
            <a:noFill/>
          </a:ln>
        </p:spPr>
        <p:txBody>
          <a:bodyPr wrap="square" lIns="0" tIns="0" rIns="0" bIns="0" rtlCol="0"/>
          <a:lstStyle/>
          <a:p>
            <a:endParaRPr/>
          </a:p>
        </p:txBody>
      </p:sp>
      <p:sp>
        <p:nvSpPr>
          <p:cNvPr id="18" name="object 13">
            <a:extLst>
              <a:ext uri="{FF2B5EF4-FFF2-40B4-BE49-F238E27FC236}">
                <a16:creationId xmlns:a16="http://schemas.microsoft.com/office/drawing/2014/main" id="{0126DDFB-EA71-9CA0-47DE-ED1FA8C65809}"/>
              </a:ext>
            </a:extLst>
          </p:cNvPr>
          <p:cNvSpPr/>
          <p:nvPr/>
        </p:nvSpPr>
        <p:spPr>
          <a:xfrm>
            <a:off x="7427075" y="1328621"/>
            <a:ext cx="2872105" cy="1917700"/>
          </a:xfrm>
          <a:custGeom>
            <a:avLst/>
            <a:gdLst/>
            <a:ahLst/>
            <a:cxnLst/>
            <a:rect l="l" t="t" r="r" b="b"/>
            <a:pathLst>
              <a:path w="2872104" h="1917700">
                <a:moveTo>
                  <a:pt x="0" y="0"/>
                </a:moveTo>
                <a:lnTo>
                  <a:pt x="2871597" y="0"/>
                </a:lnTo>
                <a:lnTo>
                  <a:pt x="2871597" y="1917573"/>
                </a:lnTo>
                <a:lnTo>
                  <a:pt x="0" y="1917573"/>
                </a:lnTo>
                <a:lnTo>
                  <a:pt x="0" y="0"/>
                </a:lnTo>
                <a:close/>
              </a:path>
            </a:pathLst>
          </a:custGeom>
          <a:ln w="9525">
            <a:noFill/>
          </a:ln>
        </p:spPr>
        <p:txBody>
          <a:bodyPr wrap="square" lIns="0" tIns="0" rIns="0" bIns="0" rtlCol="0"/>
          <a:lstStyle/>
          <a:p>
            <a:endParaRPr/>
          </a:p>
        </p:txBody>
      </p:sp>
      <p:sp>
        <p:nvSpPr>
          <p:cNvPr id="5" name="TextBox 4">
            <a:extLst>
              <a:ext uri="{FF2B5EF4-FFF2-40B4-BE49-F238E27FC236}">
                <a16:creationId xmlns:a16="http://schemas.microsoft.com/office/drawing/2014/main" id="{7902209A-52AF-ADCB-C3EC-7F354CF31E9A}"/>
              </a:ext>
            </a:extLst>
          </p:cNvPr>
          <p:cNvSpPr txBox="1"/>
          <p:nvPr/>
        </p:nvSpPr>
        <p:spPr>
          <a:xfrm>
            <a:off x="8451280" y="896916"/>
            <a:ext cx="3253369" cy="628377"/>
          </a:xfrm>
          <a:prstGeom prst="rect">
            <a:avLst/>
          </a:prstGeom>
          <a:noFill/>
        </p:spPr>
        <p:txBody>
          <a:bodyPr wrap="square">
            <a:spAutoFit/>
          </a:bodyPr>
          <a:lstStyle/>
          <a:p>
            <a:pPr marL="12700" algn="ctr">
              <a:spcBef>
                <a:spcPts val="100"/>
              </a:spcBef>
            </a:pPr>
            <a:r>
              <a:rPr lang="en-US" sz="1700" b="1" spc="-5">
                <a:latin typeface="Arial"/>
                <a:cs typeface="Arial"/>
              </a:rPr>
              <a:t>TOKYO MOTOR SHOW </a:t>
            </a:r>
          </a:p>
          <a:p>
            <a:pPr marL="12700" algn="ctr">
              <a:spcBef>
                <a:spcPts val="100"/>
              </a:spcBef>
            </a:pPr>
            <a:r>
              <a:rPr lang="en-US" sz="1700" b="1" spc="-5">
                <a:latin typeface="Arial"/>
                <a:cs typeface="Arial"/>
              </a:rPr>
              <a:t>08-12/11/2025</a:t>
            </a:r>
          </a:p>
        </p:txBody>
      </p:sp>
      <p:pic>
        <p:nvPicPr>
          <p:cNvPr id="7" name="Picture 6">
            <a:extLst>
              <a:ext uri="{FF2B5EF4-FFF2-40B4-BE49-F238E27FC236}">
                <a16:creationId xmlns:a16="http://schemas.microsoft.com/office/drawing/2014/main" id="{CD7F5366-5607-D4F6-96C5-89C879262247}"/>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8570516" y="1637135"/>
            <a:ext cx="2971800" cy="2039112"/>
          </a:xfrm>
          <a:prstGeom prst="rect">
            <a:avLst/>
          </a:prstGeom>
        </p:spPr>
      </p:pic>
      <p:pic>
        <p:nvPicPr>
          <p:cNvPr id="11" name="Picture 10">
            <a:extLst>
              <a:ext uri="{FF2B5EF4-FFF2-40B4-BE49-F238E27FC236}">
                <a16:creationId xmlns:a16="http://schemas.microsoft.com/office/drawing/2014/main" id="{134EEA25-D3E2-2A4C-DCE8-4611531E7916}"/>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8567735" y="3946006"/>
            <a:ext cx="2971800" cy="2039112"/>
          </a:xfrm>
          <a:prstGeom prst="rect">
            <a:avLst/>
          </a:prstGeom>
        </p:spPr>
      </p:pic>
      <p:sp>
        <p:nvSpPr>
          <p:cNvPr id="28" name="Rectangle: Rounded Corners 27">
            <a:extLst>
              <a:ext uri="{FF2B5EF4-FFF2-40B4-BE49-F238E27FC236}">
                <a16:creationId xmlns:a16="http://schemas.microsoft.com/office/drawing/2014/main" id="{22058346-70C1-A2B0-46F8-115B8F117BB1}"/>
              </a:ext>
            </a:extLst>
          </p:cNvPr>
          <p:cNvSpPr/>
          <p:nvPr/>
        </p:nvSpPr>
        <p:spPr>
          <a:xfrm>
            <a:off x="487350" y="739797"/>
            <a:ext cx="3308970" cy="5445103"/>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bject 20">
            <a:extLst>
              <a:ext uri="{FF2B5EF4-FFF2-40B4-BE49-F238E27FC236}">
                <a16:creationId xmlns:a16="http://schemas.microsoft.com/office/drawing/2014/main" id="{02D51A2C-C530-AC18-E6AE-6D7A95E598C9}"/>
              </a:ext>
            </a:extLst>
          </p:cNvPr>
          <p:cNvSpPr txBox="1">
            <a:spLocks/>
          </p:cNvSpPr>
          <p:nvPr/>
        </p:nvSpPr>
        <p:spPr>
          <a:xfrm>
            <a:off x="487350" y="941854"/>
            <a:ext cx="3308970" cy="536044"/>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700" b="1" spc="-5">
                <a:latin typeface="Arial"/>
                <a:cs typeface="Arial"/>
              </a:rPr>
              <a:t>TOKYO MOTOR SHOW </a:t>
            </a:r>
            <a:br>
              <a:rPr lang="en-US" sz="1700" b="1" spc="-5">
                <a:latin typeface="Arial"/>
                <a:cs typeface="Arial"/>
              </a:rPr>
            </a:br>
            <a:r>
              <a:rPr lang="en-US" sz="1700" b="1" spc="-5">
                <a:latin typeface="Arial"/>
                <a:cs typeface="Arial"/>
              </a:rPr>
              <a:t>04-08/08/2023</a:t>
            </a:r>
          </a:p>
        </p:txBody>
      </p:sp>
      <p:pic>
        <p:nvPicPr>
          <p:cNvPr id="4" name="Picture 3" descr="A group of people posing for a photo">
            <a:extLst>
              <a:ext uri="{FF2B5EF4-FFF2-40B4-BE49-F238E27FC236}">
                <a16:creationId xmlns:a16="http://schemas.microsoft.com/office/drawing/2014/main" id="{E02E473A-08D4-2B08-08F3-D91351E14D56}"/>
              </a:ext>
            </a:extLst>
          </p:cNvPr>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652465" y="1634548"/>
            <a:ext cx="2971800" cy="2039112"/>
          </a:xfrm>
          <a:prstGeom prst="rect">
            <a:avLst/>
          </a:prstGeom>
        </p:spPr>
      </p:pic>
      <p:pic>
        <p:nvPicPr>
          <p:cNvPr id="10" name="Picture 9" descr="A group of people standing in front of a building">
            <a:extLst>
              <a:ext uri="{FF2B5EF4-FFF2-40B4-BE49-F238E27FC236}">
                <a16:creationId xmlns:a16="http://schemas.microsoft.com/office/drawing/2014/main" id="{E8F31EB3-4B24-1420-FD81-D8D5342F3F80}"/>
              </a:ext>
            </a:extLst>
          </p:cNvPr>
          <p:cNvPicPr>
            <a:picLocks/>
          </p:cNvPicPr>
          <p:nvPr/>
        </p:nvPicPr>
        <p:blipFill rotWithShape="1">
          <a:blip r:embed="rId8" cstate="print">
            <a:extLst>
              <a:ext uri="{28A0092B-C50C-407E-A947-70E740481C1C}">
                <a14:useLocalDpi xmlns:a14="http://schemas.microsoft.com/office/drawing/2010/main" val="0"/>
              </a:ext>
            </a:extLst>
          </a:blip>
          <a:srcRect l="5959" r="16392"/>
          <a:stretch/>
        </p:blipFill>
        <p:spPr>
          <a:xfrm>
            <a:off x="652465" y="3946129"/>
            <a:ext cx="2971800" cy="2039112"/>
          </a:xfrm>
          <a:prstGeom prst="rect">
            <a:avLst/>
          </a:prstGeom>
        </p:spPr>
      </p:pic>
      <p:sp>
        <p:nvSpPr>
          <p:cNvPr id="37" name="object 20">
            <a:extLst>
              <a:ext uri="{FF2B5EF4-FFF2-40B4-BE49-F238E27FC236}">
                <a16:creationId xmlns:a16="http://schemas.microsoft.com/office/drawing/2014/main" id="{99C38134-7088-FA55-FA74-4BB3436FD91B}"/>
              </a:ext>
            </a:extLst>
          </p:cNvPr>
          <p:cNvSpPr txBox="1">
            <a:spLocks/>
          </p:cNvSpPr>
          <p:nvPr/>
        </p:nvSpPr>
        <p:spPr>
          <a:xfrm>
            <a:off x="4431105" y="766001"/>
            <a:ext cx="3308970" cy="823302"/>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700" b="1" spc="-5">
                <a:latin typeface="Arial"/>
                <a:cs typeface="Arial"/>
              </a:rPr>
              <a:t>CUỘC THI LÁI XE GIỎI </a:t>
            </a:r>
          </a:p>
          <a:p>
            <a:pPr marL="12700">
              <a:spcBef>
                <a:spcPts val="100"/>
              </a:spcBef>
            </a:pPr>
            <a:r>
              <a:rPr lang="en-US" sz="1700" b="1" spc="-5">
                <a:latin typeface="Arial"/>
                <a:cs typeface="Arial"/>
              </a:rPr>
              <a:t>UD TRUCKS TOÀN CẦU </a:t>
            </a:r>
          </a:p>
          <a:p>
            <a:pPr marL="12700">
              <a:spcBef>
                <a:spcPts val="100"/>
              </a:spcBef>
            </a:pPr>
            <a:r>
              <a:rPr lang="en-US" sz="1700" b="1" spc="-5">
                <a:latin typeface="Arial"/>
                <a:cs typeface="Arial"/>
              </a:rPr>
              <a:t>TẠI NHẬT BẢN (10/2024)</a:t>
            </a:r>
          </a:p>
        </p:txBody>
      </p:sp>
      <p:pic>
        <p:nvPicPr>
          <p:cNvPr id="17" name="Picture 16">
            <a:extLst>
              <a:ext uri="{FF2B5EF4-FFF2-40B4-BE49-F238E27FC236}">
                <a16:creationId xmlns:a16="http://schemas.microsoft.com/office/drawing/2014/main" id="{9BF231D2-D8AC-DB10-833B-5CF3EA45654B}"/>
              </a:ext>
            </a:extLst>
          </p:cNvPr>
          <p:cNvPicPr>
            <a:picLocks/>
          </p:cNvPicPr>
          <p:nvPr/>
        </p:nvPicPr>
        <p:blipFill>
          <a:blip r:embed="rId9" cstate="print">
            <a:extLst>
              <a:ext uri="{28A0092B-C50C-407E-A947-70E740481C1C}">
                <a14:useLocalDpi xmlns:a14="http://schemas.microsoft.com/office/drawing/2010/main" val="0"/>
              </a:ext>
            </a:extLst>
          </a:blip>
          <a:srcRect l="6756" t="13562" r="8108" b="5356"/>
          <a:stretch/>
        </p:blipFill>
        <p:spPr>
          <a:xfrm>
            <a:off x="4599690" y="3943420"/>
            <a:ext cx="2971800" cy="2039112"/>
          </a:xfrm>
          <a:prstGeom prst="rect">
            <a:avLst/>
          </a:prstGeom>
        </p:spPr>
      </p:pic>
      <p:pic>
        <p:nvPicPr>
          <p:cNvPr id="21" name="Picture 20">
            <a:extLst>
              <a:ext uri="{FF2B5EF4-FFF2-40B4-BE49-F238E27FC236}">
                <a16:creationId xmlns:a16="http://schemas.microsoft.com/office/drawing/2014/main" id="{7544E767-CB3E-0386-1B9C-19E607B7CC27}"/>
              </a:ext>
            </a:extLst>
          </p:cNvPr>
          <p:cNvPicPr>
            <a:picLocks/>
          </p:cNvPicPr>
          <p:nvPr/>
        </p:nvPicPr>
        <p:blipFill>
          <a:blip r:embed="rId10" cstate="print">
            <a:extLst>
              <a:ext uri="{28A0092B-C50C-407E-A947-70E740481C1C}">
                <a14:useLocalDpi xmlns:a14="http://schemas.microsoft.com/office/drawing/2010/main" val="0"/>
              </a:ext>
            </a:extLst>
          </a:blip>
          <a:stretch>
            <a:fillRect/>
          </a:stretch>
        </p:blipFill>
        <p:spPr>
          <a:xfrm>
            <a:off x="4599024" y="1643189"/>
            <a:ext cx="2971800" cy="2039112"/>
          </a:xfrm>
          <a:prstGeom prst="rect">
            <a:avLst/>
          </a:prstGeom>
        </p:spPr>
      </p:pic>
      <p:sp>
        <p:nvSpPr>
          <p:cNvPr id="12" name="object 20">
            <a:extLst>
              <a:ext uri="{FF2B5EF4-FFF2-40B4-BE49-F238E27FC236}">
                <a16:creationId xmlns:a16="http://schemas.microsoft.com/office/drawing/2014/main" id="{94AC4C50-42F2-6CD0-3272-B937989B3AB5}"/>
              </a:ext>
            </a:extLst>
          </p:cNvPr>
          <p:cNvSpPr txBox="1">
            <a:spLocks/>
          </p:cNvSpPr>
          <p:nvPr/>
        </p:nvSpPr>
        <p:spPr>
          <a:xfrm>
            <a:off x="215168" y="218829"/>
            <a:ext cx="11976832" cy="320601"/>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lgn="l">
              <a:spcBef>
                <a:spcPts val="100"/>
              </a:spcBef>
            </a:pPr>
            <a:r>
              <a:rPr lang="en-US" sz="2000" b="1" spc="-5">
                <a:latin typeface="Arial"/>
                <a:cs typeface="Arial"/>
              </a:rPr>
              <a:t>THAM GIA CÁC SỰ KIỆN TẠI NHẬT BẢN</a:t>
            </a:r>
          </a:p>
        </p:txBody>
      </p:sp>
      <p:sp>
        <p:nvSpPr>
          <p:cNvPr id="25" name="Rectangle: Rounded Corners 24">
            <a:extLst>
              <a:ext uri="{FF2B5EF4-FFF2-40B4-BE49-F238E27FC236}">
                <a16:creationId xmlns:a16="http://schemas.microsoft.com/office/drawing/2014/main" id="{1C35E95C-E71A-6752-7D05-3A041E21A713}"/>
              </a:ext>
            </a:extLst>
          </p:cNvPr>
          <p:cNvSpPr/>
          <p:nvPr/>
        </p:nvSpPr>
        <p:spPr>
          <a:xfrm>
            <a:off x="4431105" y="742383"/>
            <a:ext cx="3308970" cy="5445103"/>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2C4ED2CB-27F0-7735-5AD4-B172580C4347}"/>
              </a:ext>
            </a:extLst>
          </p:cNvPr>
          <p:cNvSpPr/>
          <p:nvPr/>
        </p:nvSpPr>
        <p:spPr>
          <a:xfrm>
            <a:off x="8401931" y="742383"/>
            <a:ext cx="3308970" cy="5445103"/>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6FFF09D3-D915-EFB4-FFFF-E70016D541ED}"/>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25</a:t>
            </a:r>
          </a:p>
        </p:txBody>
      </p:sp>
      <p:pic>
        <p:nvPicPr>
          <p:cNvPr id="2" name="mp3-output-ttsfree(dot)com (5)">
            <a:hlinkClick r:id="" action="ppaction://media"/>
            <a:extLst>
              <a:ext uri="{FF2B5EF4-FFF2-40B4-BE49-F238E27FC236}">
                <a16:creationId xmlns:a16="http://schemas.microsoft.com/office/drawing/2014/main" id="{4500AC22-25FD-0211-0C4B-3B570035802A}"/>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481341" y="175474"/>
            <a:ext cx="609600" cy="609600"/>
          </a:xfrm>
          <a:prstGeom prst="rect">
            <a:avLst/>
          </a:prstGeom>
        </p:spPr>
      </p:pic>
    </p:spTree>
    <p:extLst>
      <p:ext uri="{BB962C8B-B14F-4D97-AF65-F5344CB8AC3E}">
        <p14:creationId xmlns:p14="http://schemas.microsoft.com/office/powerpoint/2010/main" val="751240190"/>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5DBDE-9C2E-8B48-8DB3-36E92488807A}"/>
            </a:ext>
          </a:extLst>
        </p:cNvPr>
        <p:cNvGrpSpPr/>
        <p:nvPr/>
      </p:nvGrpSpPr>
      <p:grpSpPr>
        <a:xfrm>
          <a:off x="0" y="0"/>
          <a:ext cx="0" cy="0"/>
          <a:chOff x="0" y="0"/>
          <a:chExt cx="0" cy="0"/>
        </a:xfrm>
      </p:grpSpPr>
      <p:sp>
        <p:nvSpPr>
          <p:cNvPr id="24" name="object 20">
            <a:extLst>
              <a:ext uri="{FF2B5EF4-FFF2-40B4-BE49-F238E27FC236}">
                <a16:creationId xmlns:a16="http://schemas.microsoft.com/office/drawing/2014/main" id="{404B094F-7889-8552-4B08-391BC61EB1F7}"/>
              </a:ext>
            </a:extLst>
          </p:cNvPr>
          <p:cNvSpPr txBox="1">
            <a:spLocks/>
          </p:cNvSpPr>
          <p:nvPr/>
        </p:nvSpPr>
        <p:spPr>
          <a:xfrm>
            <a:off x="606811" y="876279"/>
            <a:ext cx="10978378" cy="289823"/>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800" b="1" spc="-5">
                <a:latin typeface="Arial"/>
                <a:cs typeface="Arial"/>
              </a:rPr>
              <a:t>KHÓA ĐÀO TẠO LÁI XE AN TOÀN – HIỆU QUẢ</a:t>
            </a:r>
          </a:p>
        </p:txBody>
      </p:sp>
      <p:sp>
        <p:nvSpPr>
          <p:cNvPr id="37" name="object 20">
            <a:extLst>
              <a:ext uri="{FF2B5EF4-FFF2-40B4-BE49-F238E27FC236}">
                <a16:creationId xmlns:a16="http://schemas.microsoft.com/office/drawing/2014/main" id="{6EB4FD49-56F7-C224-72D2-43536DF0948F}"/>
              </a:ext>
            </a:extLst>
          </p:cNvPr>
          <p:cNvSpPr txBox="1">
            <a:spLocks/>
          </p:cNvSpPr>
          <p:nvPr/>
        </p:nvSpPr>
        <p:spPr>
          <a:xfrm>
            <a:off x="606811" y="3632184"/>
            <a:ext cx="11009376" cy="289823"/>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800" b="1" spc="-5">
                <a:latin typeface="Arial"/>
                <a:cs typeface="Arial"/>
              </a:rPr>
              <a:t>KHÓA ĐÀO TẠO DỊCH VỤ CHUYÊN SÂU UD TRUCKS</a:t>
            </a:r>
          </a:p>
        </p:txBody>
      </p:sp>
      <p:sp>
        <p:nvSpPr>
          <p:cNvPr id="9" name="object 4">
            <a:extLst>
              <a:ext uri="{FF2B5EF4-FFF2-40B4-BE49-F238E27FC236}">
                <a16:creationId xmlns:a16="http://schemas.microsoft.com/office/drawing/2014/main" id="{36F241FE-21B9-4D50-D30D-DEE71D951696}"/>
              </a:ext>
            </a:extLst>
          </p:cNvPr>
          <p:cNvSpPr/>
          <p:nvPr/>
        </p:nvSpPr>
        <p:spPr>
          <a:xfrm>
            <a:off x="1694973" y="1194488"/>
            <a:ext cx="2825270" cy="1801564"/>
          </a:xfrm>
          <a:custGeom>
            <a:avLst/>
            <a:gdLst/>
            <a:ahLst/>
            <a:cxnLst/>
            <a:rect l="l" t="t" r="r" b="b"/>
            <a:pathLst>
              <a:path w="2872105" h="1917700">
                <a:moveTo>
                  <a:pt x="0" y="0"/>
                </a:moveTo>
                <a:lnTo>
                  <a:pt x="2871597" y="0"/>
                </a:lnTo>
                <a:lnTo>
                  <a:pt x="2871597" y="1917573"/>
                </a:lnTo>
                <a:lnTo>
                  <a:pt x="0" y="1917573"/>
                </a:lnTo>
                <a:lnTo>
                  <a:pt x="0" y="0"/>
                </a:lnTo>
                <a:close/>
              </a:path>
            </a:pathLst>
          </a:custGeom>
          <a:ln w="9525">
            <a:noFill/>
          </a:ln>
        </p:spPr>
        <p:txBody>
          <a:bodyPr wrap="square" lIns="0" tIns="0" rIns="0" bIns="0" rtlCol="0"/>
          <a:lstStyle/>
          <a:p>
            <a:endParaRPr/>
          </a:p>
        </p:txBody>
      </p:sp>
      <p:sp>
        <p:nvSpPr>
          <p:cNvPr id="14" name="object 16">
            <a:extLst>
              <a:ext uri="{FF2B5EF4-FFF2-40B4-BE49-F238E27FC236}">
                <a16:creationId xmlns:a16="http://schemas.microsoft.com/office/drawing/2014/main" id="{76981586-F341-8BB4-59CF-125F7AD4253D}"/>
              </a:ext>
            </a:extLst>
          </p:cNvPr>
          <p:cNvSpPr/>
          <p:nvPr/>
        </p:nvSpPr>
        <p:spPr>
          <a:xfrm>
            <a:off x="5073127" y="453311"/>
            <a:ext cx="2825270" cy="1783366"/>
          </a:xfrm>
          <a:custGeom>
            <a:avLst/>
            <a:gdLst/>
            <a:ahLst/>
            <a:cxnLst/>
            <a:rect l="l" t="t" r="r" b="b"/>
            <a:pathLst>
              <a:path w="2872105" h="1917700">
                <a:moveTo>
                  <a:pt x="0" y="0"/>
                </a:moveTo>
                <a:lnTo>
                  <a:pt x="2871597" y="0"/>
                </a:lnTo>
                <a:lnTo>
                  <a:pt x="2871597" y="1917573"/>
                </a:lnTo>
                <a:lnTo>
                  <a:pt x="0" y="1917573"/>
                </a:lnTo>
                <a:lnTo>
                  <a:pt x="0" y="0"/>
                </a:lnTo>
                <a:close/>
              </a:path>
            </a:pathLst>
          </a:custGeom>
          <a:ln w="9525">
            <a:noFill/>
          </a:ln>
        </p:spPr>
        <p:txBody>
          <a:bodyPr wrap="square" lIns="0" tIns="0" rIns="0" bIns="0" rtlCol="0"/>
          <a:lstStyle/>
          <a:p>
            <a:endParaRPr/>
          </a:p>
        </p:txBody>
      </p:sp>
      <p:sp>
        <p:nvSpPr>
          <p:cNvPr id="18" name="object 13">
            <a:extLst>
              <a:ext uri="{FF2B5EF4-FFF2-40B4-BE49-F238E27FC236}">
                <a16:creationId xmlns:a16="http://schemas.microsoft.com/office/drawing/2014/main" id="{A9719DA1-3726-6BCC-35F5-5FBEC83983C5}"/>
              </a:ext>
            </a:extLst>
          </p:cNvPr>
          <p:cNvSpPr/>
          <p:nvPr/>
        </p:nvSpPr>
        <p:spPr>
          <a:xfrm>
            <a:off x="7427075" y="1328621"/>
            <a:ext cx="2872105" cy="1917700"/>
          </a:xfrm>
          <a:custGeom>
            <a:avLst/>
            <a:gdLst/>
            <a:ahLst/>
            <a:cxnLst/>
            <a:rect l="l" t="t" r="r" b="b"/>
            <a:pathLst>
              <a:path w="2872104" h="1917700">
                <a:moveTo>
                  <a:pt x="0" y="0"/>
                </a:moveTo>
                <a:lnTo>
                  <a:pt x="2871597" y="0"/>
                </a:lnTo>
                <a:lnTo>
                  <a:pt x="2871597" y="1917573"/>
                </a:lnTo>
                <a:lnTo>
                  <a:pt x="0" y="1917573"/>
                </a:lnTo>
                <a:lnTo>
                  <a:pt x="0" y="0"/>
                </a:lnTo>
                <a:close/>
              </a:path>
            </a:pathLst>
          </a:custGeom>
          <a:ln w="9525">
            <a:noFill/>
          </a:ln>
        </p:spPr>
        <p:txBody>
          <a:bodyPr wrap="square" lIns="0" tIns="0" rIns="0" bIns="0" rtlCol="0"/>
          <a:lstStyle/>
          <a:p>
            <a:endParaRPr/>
          </a:p>
        </p:txBody>
      </p:sp>
      <p:pic>
        <p:nvPicPr>
          <p:cNvPr id="3" name="Picture 2" descr="A group of people posing for a photo&#10;&#10;Description automatically generated">
            <a:extLst>
              <a:ext uri="{FF2B5EF4-FFF2-40B4-BE49-F238E27FC236}">
                <a16:creationId xmlns:a16="http://schemas.microsoft.com/office/drawing/2014/main" id="{2DCD5250-A588-047D-9848-F9034353E766}"/>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718395" y="1301640"/>
            <a:ext cx="2971800" cy="2039112"/>
          </a:xfrm>
          <a:prstGeom prst="rect">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pic>
      <p:pic>
        <p:nvPicPr>
          <p:cNvPr id="5" name="Picture 4" descr="A group of people in a room&#10;&#10;Description automatically generated">
            <a:extLst>
              <a:ext uri="{FF2B5EF4-FFF2-40B4-BE49-F238E27FC236}">
                <a16:creationId xmlns:a16="http://schemas.microsoft.com/office/drawing/2014/main" id="{2A5CA799-2B04-E578-A2ED-DE9CB290B855}"/>
              </a:ext>
            </a:extLst>
          </p:cNvPr>
          <p:cNvPicPr>
            <a:picLocks/>
          </p:cNvPicPr>
          <p:nvPr/>
        </p:nvPicPr>
        <p:blipFill rotWithShape="1">
          <a:blip r:embed="rId6" cstate="print">
            <a:extLst>
              <a:ext uri="{28A0092B-C50C-407E-A947-70E740481C1C}">
                <a14:useLocalDpi xmlns:a14="http://schemas.microsoft.com/office/drawing/2010/main" val="0"/>
              </a:ext>
            </a:extLst>
          </a:blip>
          <a:srcRect l="-446" t="2551"/>
          <a:stretch/>
        </p:blipFill>
        <p:spPr>
          <a:xfrm>
            <a:off x="4610100" y="1301841"/>
            <a:ext cx="2971800" cy="2039112"/>
          </a:xfrm>
          <a:prstGeom prst="rect">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pic>
      <p:pic>
        <p:nvPicPr>
          <p:cNvPr id="7" name="Picture 6" descr="A group of people posing for a photo&#10;&#10;Description automatically generated">
            <a:extLst>
              <a:ext uri="{FF2B5EF4-FFF2-40B4-BE49-F238E27FC236}">
                <a16:creationId xmlns:a16="http://schemas.microsoft.com/office/drawing/2014/main" id="{179A0917-2608-7557-2902-AFFBD0372E10}"/>
              </a:ext>
            </a:extLst>
          </p:cNvPr>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8501805" y="1301640"/>
            <a:ext cx="2971800" cy="2039112"/>
          </a:xfrm>
          <a:prstGeom prst="rect">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pic>
      <p:pic>
        <p:nvPicPr>
          <p:cNvPr id="8" name="Picture 7">
            <a:extLst>
              <a:ext uri="{FF2B5EF4-FFF2-40B4-BE49-F238E27FC236}">
                <a16:creationId xmlns:a16="http://schemas.microsoft.com/office/drawing/2014/main" id="{93A5CE10-F899-CD32-D3E2-2C1736FF54F5}"/>
              </a:ext>
            </a:extLst>
          </p:cNvPr>
          <p:cNvPicPr>
            <a:picLocks/>
          </p:cNvPicPr>
          <p:nvPr/>
        </p:nvPicPr>
        <p:blipFill>
          <a:blip r:embed="rId8"/>
          <a:stretch>
            <a:fillRect/>
          </a:stretch>
        </p:blipFill>
        <p:spPr>
          <a:xfrm>
            <a:off x="718395" y="4054623"/>
            <a:ext cx="2971800" cy="2039112"/>
          </a:xfrm>
          <a:prstGeom prst="rect">
            <a:avLst/>
          </a:prstGeom>
        </p:spPr>
      </p:pic>
      <p:pic>
        <p:nvPicPr>
          <p:cNvPr id="11" name="Picture 10">
            <a:extLst>
              <a:ext uri="{FF2B5EF4-FFF2-40B4-BE49-F238E27FC236}">
                <a16:creationId xmlns:a16="http://schemas.microsoft.com/office/drawing/2014/main" id="{0CEE0EFF-2F0D-125D-ED6C-D1A37044B2CF}"/>
              </a:ext>
            </a:extLst>
          </p:cNvPr>
          <p:cNvPicPr>
            <a:picLocks/>
          </p:cNvPicPr>
          <p:nvPr/>
        </p:nvPicPr>
        <p:blipFill>
          <a:blip r:embed="rId9"/>
          <a:stretch>
            <a:fillRect/>
          </a:stretch>
        </p:blipFill>
        <p:spPr>
          <a:xfrm>
            <a:off x="4610100" y="4054623"/>
            <a:ext cx="2971800" cy="2039112"/>
          </a:xfrm>
          <a:prstGeom prst="rect">
            <a:avLst/>
          </a:prstGeom>
        </p:spPr>
      </p:pic>
      <p:pic>
        <p:nvPicPr>
          <p:cNvPr id="13" name="Picture 12">
            <a:extLst>
              <a:ext uri="{FF2B5EF4-FFF2-40B4-BE49-F238E27FC236}">
                <a16:creationId xmlns:a16="http://schemas.microsoft.com/office/drawing/2014/main" id="{F558CEF9-85E1-05D5-FB4D-24331032A379}"/>
              </a:ext>
            </a:extLst>
          </p:cNvPr>
          <p:cNvPicPr>
            <a:picLocks/>
          </p:cNvPicPr>
          <p:nvPr/>
        </p:nvPicPr>
        <p:blipFill>
          <a:blip r:embed="rId10"/>
          <a:stretch>
            <a:fillRect/>
          </a:stretch>
        </p:blipFill>
        <p:spPr>
          <a:xfrm>
            <a:off x="8501805" y="4054623"/>
            <a:ext cx="2971800" cy="2039112"/>
          </a:xfrm>
          <a:prstGeom prst="rect">
            <a:avLst/>
          </a:prstGeom>
        </p:spPr>
      </p:pic>
      <p:sp>
        <p:nvSpPr>
          <p:cNvPr id="6" name="object 20">
            <a:extLst>
              <a:ext uri="{FF2B5EF4-FFF2-40B4-BE49-F238E27FC236}">
                <a16:creationId xmlns:a16="http://schemas.microsoft.com/office/drawing/2014/main" id="{5E357F8B-14CF-FC6B-9A09-2AD0AAB90A4C}"/>
              </a:ext>
            </a:extLst>
          </p:cNvPr>
          <p:cNvSpPr txBox="1">
            <a:spLocks/>
          </p:cNvSpPr>
          <p:nvPr/>
        </p:nvSpPr>
        <p:spPr>
          <a:xfrm>
            <a:off x="215168" y="218829"/>
            <a:ext cx="11976832" cy="320601"/>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lgn="l">
              <a:spcBef>
                <a:spcPts val="100"/>
              </a:spcBef>
            </a:pPr>
            <a:r>
              <a:rPr lang="en-US" sz="2000" b="1" spc="-5">
                <a:latin typeface="Arial"/>
                <a:cs typeface="Arial"/>
              </a:rPr>
              <a:t>CÁC KHÓA ĐÀO TẠO CỦA UD TRUCKS</a:t>
            </a:r>
          </a:p>
        </p:txBody>
      </p:sp>
      <p:sp>
        <p:nvSpPr>
          <p:cNvPr id="12" name="Rectangle: Rounded Corners 11">
            <a:extLst>
              <a:ext uri="{FF2B5EF4-FFF2-40B4-BE49-F238E27FC236}">
                <a16:creationId xmlns:a16="http://schemas.microsoft.com/office/drawing/2014/main" id="{A50CA1DE-48DC-2FC7-9F1B-D264AD309566}"/>
              </a:ext>
            </a:extLst>
          </p:cNvPr>
          <p:cNvSpPr/>
          <p:nvPr/>
        </p:nvSpPr>
        <p:spPr>
          <a:xfrm>
            <a:off x="575813" y="832736"/>
            <a:ext cx="11009376" cy="261518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81521BA7-76F2-9D83-22C8-D0C54520DB80}"/>
              </a:ext>
            </a:extLst>
          </p:cNvPr>
          <p:cNvSpPr/>
          <p:nvPr/>
        </p:nvSpPr>
        <p:spPr>
          <a:xfrm>
            <a:off x="596901" y="3580536"/>
            <a:ext cx="11009376" cy="261518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B762DD81-129A-5833-821C-F1C0E648BB91}"/>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26</a:t>
            </a:r>
          </a:p>
        </p:txBody>
      </p:sp>
      <p:pic>
        <p:nvPicPr>
          <p:cNvPr id="2" name="mp3-output-ttsfree(dot)com (6)">
            <a:hlinkClick r:id="" action="ppaction://media"/>
            <a:extLst>
              <a:ext uri="{FF2B5EF4-FFF2-40B4-BE49-F238E27FC236}">
                <a16:creationId xmlns:a16="http://schemas.microsoft.com/office/drawing/2014/main" id="{C0181541-F670-C5C5-16E0-620F784DBDE6}"/>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311387" y="197312"/>
            <a:ext cx="609600" cy="609600"/>
          </a:xfrm>
          <a:prstGeom prst="rect">
            <a:avLst/>
          </a:prstGeom>
        </p:spPr>
      </p:pic>
    </p:spTree>
    <p:extLst>
      <p:ext uri="{BB962C8B-B14F-4D97-AF65-F5344CB8AC3E}">
        <p14:creationId xmlns:p14="http://schemas.microsoft.com/office/powerpoint/2010/main" val="1554831927"/>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9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81514-2BC3-EED2-4E3F-50A69D9B7DA0}"/>
            </a:ext>
          </a:extLst>
        </p:cNvPr>
        <p:cNvGrpSpPr/>
        <p:nvPr/>
      </p:nvGrpSpPr>
      <p:grpSpPr>
        <a:xfrm>
          <a:off x="0" y="0"/>
          <a:ext cx="0" cy="0"/>
          <a:chOff x="0" y="0"/>
          <a:chExt cx="0" cy="0"/>
        </a:xfrm>
      </p:grpSpPr>
      <p:sp>
        <p:nvSpPr>
          <p:cNvPr id="37" name="object 20">
            <a:extLst>
              <a:ext uri="{FF2B5EF4-FFF2-40B4-BE49-F238E27FC236}">
                <a16:creationId xmlns:a16="http://schemas.microsoft.com/office/drawing/2014/main" id="{82689D2E-70D8-0633-E707-DD11F4A55ABF}"/>
              </a:ext>
            </a:extLst>
          </p:cNvPr>
          <p:cNvSpPr txBox="1">
            <a:spLocks/>
          </p:cNvSpPr>
          <p:nvPr/>
        </p:nvSpPr>
        <p:spPr>
          <a:xfrm>
            <a:off x="596901" y="3619483"/>
            <a:ext cx="10988288" cy="487313"/>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500" b="1">
                <a:solidFill>
                  <a:schemeClr val="tx1">
                    <a:lumMod val="85000"/>
                    <a:lumOff val="15000"/>
                  </a:schemeClr>
                </a:solidFill>
                <a:latin typeface="Arial" panose="020B0604020202020204" pitchFamily="34" charset="0"/>
                <a:cs typeface="Arial" panose="020B0604020202020204" pitchFamily="34" charset="0"/>
              </a:rPr>
              <a:t>KHÓA </a:t>
            </a:r>
            <a:r>
              <a:rPr lang="vi-VN" sz="1500" b="1">
                <a:solidFill>
                  <a:schemeClr val="tx1">
                    <a:lumMod val="85000"/>
                    <a:lumOff val="15000"/>
                  </a:schemeClr>
                </a:solidFill>
                <a:latin typeface="Arial" panose="020B0604020202020204" pitchFamily="34" charset="0"/>
                <a:cs typeface="Arial" panose="020B0604020202020204" pitchFamily="34" charset="0"/>
              </a:rPr>
              <a:t>ĐÀO TẠO </a:t>
            </a:r>
            <a:r>
              <a:rPr lang="en-US" sz="1500" b="1">
                <a:solidFill>
                  <a:schemeClr val="tx1">
                    <a:lumMod val="85000"/>
                    <a:lumOff val="15000"/>
                  </a:schemeClr>
                </a:solidFill>
                <a:latin typeface="Arial" panose="020B0604020202020204" pitchFamily="34" charset="0"/>
                <a:cs typeface="Arial" panose="020B0604020202020204" pitchFamily="34" charset="0"/>
              </a:rPr>
              <a:t>VẬN HÀNH VÀ CHĂM SÓC </a:t>
            </a:r>
            <a:r>
              <a:rPr lang="vi-VN" sz="1500" b="1">
                <a:solidFill>
                  <a:schemeClr val="tx1">
                    <a:lumMod val="85000"/>
                    <a:lumOff val="15000"/>
                  </a:schemeClr>
                </a:solidFill>
                <a:latin typeface="Arial" panose="020B0604020202020204" pitchFamily="34" charset="0"/>
                <a:cs typeface="Arial" panose="020B0604020202020204" pitchFamily="34" charset="0"/>
              </a:rPr>
              <a:t>XE TẢI UD TRUCKS</a:t>
            </a:r>
            <a:r>
              <a:rPr lang="en-US" sz="1500" b="1">
                <a:solidFill>
                  <a:schemeClr val="tx1">
                    <a:lumMod val="85000"/>
                    <a:lumOff val="15000"/>
                  </a:schemeClr>
                </a:solidFill>
                <a:latin typeface="Arial" panose="020B0604020202020204" pitchFamily="34" charset="0"/>
                <a:cs typeface="Arial" panose="020B0604020202020204" pitchFamily="34" charset="0"/>
              </a:rPr>
              <a:t> </a:t>
            </a:r>
          </a:p>
          <a:p>
            <a:pPr marL="12700">
              <a:spcBef>
                <a:spcPts val="100"/>
              </a:spcBef>
            </a:pPr>
            <a:r>
              <a:rPr lang="vi-VN" sz="1500" b="1">
                <a:solidFill>
                  <a:schemeClr val="tx1">
                    <a:lumMod val="85000"/>
                    <a:lumOff val="15000"/>
                  </a:schemeClr>
                </a:solidFill>
                <a:latin typeface="Arial" panose="020B0604020202020204" pitchFamily="34" charset="0"/>
                <a:cs typeface="Arial" panose="020B0604020202020204" pitchFamily="34" charset="0"/>
              </a:rPr>
              <a:t>TẠI C</a:t>
            </a:r>
            <a:r>
              <a:rPr lang="en-US" sz="1500" b="1">
                <a:solidFill>
                  <a:schemeClr val="tx1">
                    <a:lumMod val="85000"/>
                    <a:lumOff val="15000"/>
                  </a:schemeClr>
                </a:solidFill>
                <a:latin typeface="Arial" panose="020B0604020202020204" pitchFamily="34" charset="0"/>
                <a:cs typeface="Arial" panose="020B0604020202020204" pitchFamily="34" charset="0"/>
              </a:rPr>
              <a:t>T</a:t>
            </a:r>
            <a:r>
              <a:rPr lang="vi-VN" sz="1500" b="1">
                <a:solidFill>
                  <a:schemeClr val="tx1">
                    <a:lumMod val="85000"/>
                    <a:lumOff val="15000"/>
                  </a:schemeClr>
                </a:solidFill>
                <a:latin typeface="Arial" panose="020B0604020202020204" pitchFamily="34" charset="0"/>
                <a:cs typeface="Arial" panose="020B0604020202020204" pitchFamily="34" charset="0"/>
              </a:rPr>
              <a:t> TNHH MTV MÔI TRƯỜNG ĐÔ THỊ</a:t>
            </a:r>
            <a:r>
              <a:rPr lang="en-US" sz="1500" b="1">
                <a:solidFill>
                  <a:schemeClr val="tx1">
                    <a:lumMod val="85000"/>
                    <a:lumOff val="15000"/>
                  </a:schemeClr>
                </a:solidFill>
                <a:latin typeface="Arial" panose="020B0604020202020204" pitchFamily="34" charset="0"/>
                <a:cs typeface="Arial" panose="020B0604020202020204" pitchFamily="34" charset="0"/>
              </a:rPr>
              <a:t> TP HCM</a:t>
            </a:r>
            <a:endParaRPr lang="en-US" sz="1500" b="1" spc="-5">
              <a:latin typeface="Arial"/>
              <a:cs typeface="Arial"/>
            </a:endParaRPr>
          </a:p>
        </p:txBody>
      </p:sp>
      <p:sp>
        <p:nvSpPr>
          <p:cNvPr id="21" name="object 20">
            <a:extLst>
              <a:ext uri="{FF2B5EF4-FFF2-40B4-BE49-F238E27FC236}">
                <a16:creationId xmlns:a16="http://schemas.microsoft.com/office/drawing/2014/main" id="{59927C88-3019-7F71-1294-4A0D933098D6}"/>
              </a:ext>
            </a:extLst>
          </p:cNvPr>
          <p:cNvSpPr txBox="1">
            <a:spLocks/>
          </p:cNvSpPr>
          <p:nvPr/>
        </p:nvSpPr>
        <p:spPr>
          <a:xfrm>
            <a:off x="575813" y="883313"/>
            <a:ext cx="11009376" cy="274434"/>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700" b="1" spc="-5">
                <a:latin typeface="Arial"/>
                <a:cs typeface="Arial"/>
              </a:rPr>
              <a:t>KHÓA ĐÀO TẠO UPPER BODY CHO ĐỐI TÁC CHUYÊN DỤNG</a:t>
            </a:r>
          </a:p>
        </p:txBody>
      </p:sp>
      <p:pic>
        <p:nvPicPr>
          <p:cNvPr id="23" name="Picture 22">
            <a:extLst>
              <a:ext uri="{FF2B5EF4-FFF2-40B4-BE49-F238E27FC236}">
                <a16:creationId xmlns:a16="http://schemas.microsoft.com/office/drawing/2014/main" id="{37C86E69-6B03-895B-BCB3-75351F4C32B5}"/>
              </a:ext>
            </a:extLst>
          </p:cNvPr>
          <p:cNvPicPr>
            <a:picLocks/>
          </p:cNvPicPr>
          <p:nvPr/>
        </p:nvPicPr>
        <p:blipFill rotWithShape="1">
          <a:blip r:embed="rId5" cstate="print">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r="10853"/>
          <a:stretch/>
        </p:blipFill>
        <p:spPr>
          <a:xfrm>
            <a:off x="733586" y="1290972"/>
            <a:ext cx="2971800" cy="2039112"/>
          </a:xfrm>
          <a:prstGeom prst="rect">
            <a:avLst/>
          </a:prstGeom>
        </p:spPr>
      </p:pic>
      <p:pic>
        <p:nvPicPr>
          <p:cNvPr id="26" name="Picture 25">
            <a:extLst>
              <a:ext uri="{FF2B5EF4-FFF2-40B4-BE49-F238E27FC236}">
                <a16:creationId xmlns:a16="http://schemas.microsoft.com/office/drawing/2014/main" id="{AF5670B8-C6CA-F177-BFF6-CFACB3B78CD1}"/>
              </a:ext>
            </a:extLst>
          </p:cNvPr>
          <p:cNvPicPr>
            <a:picLocks/>
          </p:cNvPicPr>
          <p:nvPr/>
        </p:nvPicPr>
        <p:blipFill rotWithShape="1">
          <a:blip r:embed="rId7" cstate="print">
            <a:extLst>
              <a:ext uri="{28A0092B-C50C-407E-A947-70E740481C1C}">
                <a14:useLocalDpi xmlns:a14="http://schemas.microsoft.com/office/drawing/2010/main" val="0"/>
              </a:ext>
            </a:extLst>
          </a:blip>
          <a:srcRect r="3212"/>
          <a:stretch/>
        </p:blipFill>
        <p:spPr>
          <a:xfrm>
            <a:off x="4610101" y="1290972"/>
            <a:ext cx="2971800" cy="2039112"/>
          </a:xfrm>
          <a:prstGeom prst="rect">
            <a:avLst/>
          </a:prstGeom>
        </p:spPr>
      </p:pic>
      <p:pic>
        <p:nvPicPr>
          <p:cNvPr id="29" name="Picture 28">
            <a:extLst>
              <a:ext uri="{FF2B5EF4-FFF2-40B4-BE49-F238E27FC236}">
                <a16:creationId xmlns:a16="http://schemas.microsoft.com/office/drawing/2014/main" id="{E3F549DB-3283-F32D-2402-794EC821842E}"/>
              </a:ext>
            </a:extLst>
          </p:cNvPr>
          <p:cNvPicPr>
            <a:picLocks/>
          </p:cNvPicPr>
          <p:nvPr/>
        </p:nvPicPr>
        <p:blipFill rotWithShape="1">
          <a:blip r:embed="rId8" cstate="print">
            <a:extLst>
              <a:ext uri="{28A0092B-C50C-407E-A947-70E740481C1C}">
                <a14:useLocalDpi xmlns:a14="http://schemas.microsoft.com/office/drawing/2010/main" val="0"/>
              </a:ext>
            </a:extLst>
          </a:blip>
          <a:srcRect t="11852" r="9876"/>
          <a:stretch/>
        </p:blipFill>
        <p:spPr>
          <a:xfrm>
            <a:off x="8486616" y="1290972"/>
            <a:ext cx="2971800" cy="2039112"/>
          </a:xfrm>
          <a:prstGeom prst="rect">
            <a:avLst/>
          </a:prstGeom>
        </p:spPr>
      </p:pic>
      <p:pic>
        <p:nvPicPr>
          <p:cNvPr id="31" name="Picture 4">
            <a:extLst>
              <a:ext uri="{FF2B5EF4-FFF2-40B4-BE49-F238E27FC236}">
                <a16:creationId xmlns:a16="http://schemas.microsoft.com/office/drawing/2014/main" id="{544C215C-EA47-D7C2-CFC9-A49E1ADBA9FD}"/>
              </a:ext>
            </a:extLst>
          </p:cNvPr>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3586" y="4172046"/>
            <a:ext cx="2971800" cy="2039112"/>
          </a:xfrm>
          <a:prstGeom prst="rect">
            <a:avLst/>
          </a:prstGeom>
          <a:noFill/>
          <a:ln w="12700">
            <a:noFill/>
          </a:ln>
          <a:extLst>
            <a:ext uri="{909E8E84-426E-40DD-AFC4-6F175D3DCCD1}">
              <a14:hiddenFill xmlns:a14="http://schemas.microsoft.com/office/drawing/2010/main">
                <a:solidFill>
                  <a:srgbClr val="FFFFFF"/>
                </a:solidFill>
              </a14:hiddenFill>
            </a:ext>
          </a:extLst>
        </p:spPr>
      </p:pic>
      <p:pic>
        <p:nvPicPr>
          <p:cNvPr id="33" name="Picture 2">
            <a:extLst>
              <a:ext uri="{FF2B5EF4-FFF2-40B4-BE49-F238E27FC236}">
                <a16:creationId xmlns:a16="http://schemas.microsoft.com/office/drawing/2014/main" id="{FE3D7424-E844-546C-9766-841065AE77A3}"/>
              </a:ext>
            </a:extLst>
          </p:cNvPr>
          <p:cNvPicPr>
            <a:picLocks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486616" y="4167515"/>
            <a:ext cx="2971800" cy="2039112"/>
          </a:xfrm>
          <a:prstGeom prst="rect">
            <a:avLst/>
          </a:prstGeom>
          <a:noFill/>
          <a:ln w="12700">
            <a:noFill/>
          </a:ln>
          <a:extLst>
            <a:ext uri="{909E8E84-426E-40DD-AFC4-6F175D3DCCD1}">
              <a14:hiddenFill xmlns:a14="http://schemas.microsoft.com/office/drawing/2010/main">
                <a:solidFill>
                  <a:srgbClr val="FFFFFF"/>
                </a:solidFill>
              </a14:hiddenFill>
            </a:ext>
          </a:extLst>
        </p:spPr>
      </p:pic>
      <p:pic>
        <p:nvPicPr>
          <p:cNvPr id="36" name="Picture 6">
            <a:extLst>
              <a:ext uri="{FF2B5EF4-FFF2-40B4-BE49-F238E27FC236}">
                <a16:creationId xmlns:a16="http://schemas.microsoft.com/office/drawing/2014/main" id="{5A316948-39D7-01F3-82D7-4F125AEAD833}"/>
              </a:ext>
            </a:extLst>
          </p:cNvPr>
          <p:cNvPicPr>
            <a:picLocks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615689" y="4167515"/>
            <a:ext cx="2971800" cy="2039112"/>
          </a:xfrm>
          <a:prstGeom prst="rect">
            <a:avLst/>
          </a:prstGeom>
          <a:noFill/>
          <a:ln w="12700">
            <a:noFill/>
          </a:ln>
          <a:extLst>
            <a:ext uri="{909E8E84-426E-40DD-AFC4-6F175D3DCCD1}">
              <a14:hiddenFill xmlns:a14="http://schemas.microsoft.com/office/drawing/2010/main">
                <a:solidFill>
                  <a:srgbClr val="FFFFFF"/>
                </a:solidFill>
              </a14:hiddenFill>
            </a:ext>
          </a:extLst>
        </p:spPr>
      </p:pic>
      <p:sp>
        <p:nvSpPr>
          <p:cNvPr id="4" name="object 20">
            <a:extLst>
              <a:ext uri="{FF2B5EF4-FFF2-40B4-BE49-F238E27FC236}">
                <a16:creationId xmlns:a16="http://schemas.microsoft.com/office/drawing/2014/main" id="{F6986263-20CA-6B76-8A5D-7DE4C5425A8A}"/>
              </a:ext>
            </a:extLst>
          </p:cNvPr>
          <p:cNvSpPr txBox="1">
            <a:spLocks/>
          </p:cNvSpPr>
          <p:nvPr/>
        </p:nvSpPr>
        <p:spPr>
          <a:xfrm>
            <a:off x="215168" y="218829"/>
            <a:ext cx="11976832" cy="320601"/>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lgn="l">
              <a:spcBef>
                <a:spcPts val="100"/>
              </a:spcBef>
            </a:pPr>
            <a:r>
              <a:rPr lang="en-US" sz="2000" b="1" spc="-5">
                <a:latin typeface="Arial"/>
                <a:cs typeface="Arial"/>
              </a:rPr>
              <a:t>CÁC KHÓA ĐÀO TẠO CỦA UD TRUCKS</a:t>
            </a:r>
          </a:p>
        </p:txBody>
      </p:sp>
      <p:sp>
        <p:nvSpPr>
          <p:cNvPr id="6" name="Rectangle: Rounded Corners 5">
            <a:extLst>
              <a:ext uri="{FF2B5EF4-FFF2-40B4-BE49-F238E27FC236}">
                <a16:creationId xmlns:a16="http://schemas.microsoft.com/office/drawing/2014/main" id="{C6669695-5EEE-E534-18D3-86EE2CD20C43}"/>
              </a:ext>
            </a:extLst>
          </p:cNvPr>
          <p:cNvSpPr/>
          <p:nvPr/>
        </p:nvSpPr>
        <p:spPr>
          <a:xfrm>
            <a:off x="575813" y="832736"/>
            <a:ext cx="11009376" cy="261518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160AD27E-C285-E5F2-0B5A-B00313498995}"/>
              </a:ext>
            </a:extLst>
          </p:cNvPr>
          <p:cNvSpPr/>
          <p:nvPr/>
        </p:nvSpPr>
        <p:spPr>
          <a:xfrm>
            <a:off x="596901" y="3580536"/>
            <a:ext cx="11009376" cy="2718664"/>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2ABF9A4-D4BC-070B-5460-DC65315E0532}"/>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27</a:t>
            </a:r>
          </a:p>
        </p:txBody>
      </p:sp>
      <p:pic>
        <p:nvPicPr>
          <p:cNvPr id="5" name="mp3-output-ttsfree(dot)com (4)">
            <a:hlinkClick r:id="" action="ppaction://media"/>
            <a:extLst>
              <a:ext uri="{FF2B5EF4-FFF2-40B4-BE49-F238E27FC236}">
                <a16:creationId xmlns:a16="http://schemas.microsoft.com/office/drawing/2014/main" id="{A8DCBDED-F863-3116-95A6-A25C8095099E}"/>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458416" y="234630"/>
            <a:ext cx="609600" cy="609600"/>
          </a:xfrm>
          <a:prstGeom prst="rect">
            <a:avLst/>
          </a:prstGeom>
        </p:spPr>
      </p:pic>
    </p:spTree>
    <p:extLst>
      <p:ext uri="{BB962C8B-B14F-4D97-AF65-F5344CB8AC3E}">
        <p14:creationId xmlns:p14="http://schemas.microsoft.com/office/powerpoint/2010/main" val="2297863140"/>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8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F6B95-E0AF-CAD1-8D0B-A5829A482F2F}"/>
            </a:ext>
          </a:extLst>
        </p:cNvPr>
        <p:cNvGrpSpPr/>
        <p:nvPr/>
      </p:nvGrpSpPr>
      <p:grpSpPr>
        <a:xfrm>
          <a:off x="0" y="0"/>
          <a:ext cx="0" cy="0"/>
          <a:chOff x="0" y="0"/>
          <a:chExt cx="0" cy="0"/>
        </a:xfrm>
      </p:grpSpPr>
      <p:sp>
        <p:nvSpPr>
          <p:cNvPr id="37" name="object 20">
            <a:extLst>
              <a:ext uri="{FF2B5EF4-FFF2-40B4-BE49-F238E27FC236}">
                <a16:creationId xmlns:a16="http://schemas.microsoft.com/office/drawing/2014/main" id="{75A5E502-EF97-B6FE-F004-863D37C4D793}"/>
              </a:ext>
            </a:extLst>
          </p:cNvPr>
          <p:cNvSpPr txBox="1">
            <a:spLocks/>
          </p:cNvSpPr>
          <p:nvPr/>
        </p:nvSpPr>
        <p:spPr>
          <a:xfrm>
            <a:off x="4458177" y="828240"/>
            <a:ext cx="3281898" cy="730969"/>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500" b="1" spc="-5">
                <a:latin typeface="Arial"/>
                <a:cs typeface="Arial"/>
              </a:rPr>
              <a:t>ĐÀO TẠO KỸ THUẬT </a:t>
            </a:r>
          </a:p>
          <a:p>
            <a:pPr marL="12700">
              <a:spcBef>
                <a:spcPts val="100"/>
              </a:spcBef>
            </a:pPr>
            <a:r>
              <a:rPr lang="en-US" sz="1500" b="1" spc="-5">
                <a:latin typeface="Arial"/>
                <a:cs typeface="Arial"/>
              </a:rPr>
              <a:t>AN TOÀN – KỸ THUẬT LỢI DẦU </a:t>
            </a:r>
          </a:p>
          <a:p>
            <a:pPr marL="12700">
              <a:spcBef>
                <a:spcPts val="100"/>
              </a:spcBef>
            </a:pPr>
            <a:r>
              <a:rPr lang="en-US" sz="1500" b="1" spc="-5">
                <a:latin typeface="Arial"/>
                <a:cs typeface="Arial"/>
              </a:rPr>
              <a:t>CHO PETROLIMEX HÀ TĨNH</a:t>
            </a:r>
          </a:p>
        </p:txBody>
      </p:sp>
      <p:sp>
        <p:nvSpPr>
          <p:cNvPr id="21" name="object 20">
            <a:extLst>
              <a:ext uri="{FF2B5EF4-FFF2-40B4-BE49-F238E27FC236}">
                <a16:creationId xmlns:a16="http://schemas.microsoft.com/office/drawing/2014/main" id="{2DF0A6BD-E223-838A-5943-F74E85E1D62A}"/>
              </a:ext>
            </a:extLst>
          </p:cNvPr>
          <p:cNvSpPr txBox="1">
            <a:spLocks/>
          </p:cNvSpPr>
          <p:nvPr/>
        </p:nvSpPr>
        <p:spPr>
          <a:xfrm>
            <a:off x="487351" y="828240"/>
            <a:ext cx="3308970" cy="730969"/>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500" b="1" spc="-5">
                <a:latin typeface="Arial"/>
                <a:cs typeface="Arial"/>
              </a:rPr>
              <a:t>KHÓA ĐÀO TẠO </a:t>
            </a:r>
          </a:p>
          <a:p>
            <a:pPr marL="12700">
              <a:spcBef>
                <a:spcPts val="100"/>
              </a:spcBef>
            </a:pPr>
            <a:r>
              <a:rPr lang="en-US" sz="1500" b="1" spc="-5">
                <a:latin typeface="Arial"/>
                <a:cs typeface="Arial"/>
              </a:rPr>
              <a:t>HƯỚNG DẪN SỬ DỤNG </a:t>
            </a:r>
          </a:p>
          <a:p>
            <a:pPr marL="12700">
              <a:spcBef>
                <a:spcPts val="100"/>
              </a:spcBef>
            </a:pPr>
            <a:r>
              <a:rPr lang="en-US" sz="1500" b="1" spc="-5">
                <a:latin typeface="Arial"/>
                <a:cs typeface="Arial"/>
              </a:rPr>
              <a:t>XE BỒN SKYPEC</a:t>
            </a:r>
          </a:p>
        </p:txBody>
      </p:sp>
      <p:pic>
        <p:nvPicPr>
          <p:cNvPr id="5" name="Picture 4" descr="A group of people sitting at a table&#10;&#10;Description automatically generated">
            <a:extLst>
              <a:ext uri="{FF2B5EF4-FFF2-40B4-BE49-F238E27FC236}">
                <a16:creationId xmlns:a16="http://schemas.microsoft.com/office/drawing/2014/main" id="{9D7D5BA9-EAD9-4B44-67AD-FC818F29956E}"/>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655935" y="4022051"/>
            <a:ext cx="2971800" cy="2039112"/>
          </a:xfrm>
          <a:prstGeom prst="rect">
            <a:avLst/>
          </a:prstGeom>
        </p:spPr>
      </p:pic>
      <p:pic>
        <p:nvPicPr>
          <p:cNvPr id="7" name="Picture 6" descr="A group of people sitting at a table&#10;&#10;Description automatically generated">
            <a:extLst>
              <a:ext uri="{FF2B5EF4-FFF2-40B4-BE49-F238E27FC236}">
                <a16:creationId xmlns:a16="http://schemas.microsoft.com/office/drawing/2014/main" id="{AEA0D940-9973-C178-5D08-39898F4488D1}"/>
              </a:ext>
            </a:extLst>
          </p:cNvPr>
          <p:cNvPicPr>
            <a:picLocks/>
          </p:cNvPicPr>
          <p:nvPr/>
        </p:nvPicPr>
        <p:blipFill rotWithShape="1">
          <a:blip r:embed="rId6" cstate="print">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rcRect b="20600"/>
          <a:stretch/>
        </p:blipFill>
        <p:spPr>
          <a:xfrm>
            <a:off x="655935" y="1663353"/>
            <a:ext cx="2971800" cy="2039112"/>
          </a:xfrm>
          <a:prstGeom prst="rect">
            <a:avLst/>
          </a:prstGeom>
        </p:spPr>
      </p:pic>
      <p:pic>
        <p:nvPicPr>
          <p:cNvPr id="11" name="Picture 10">
            <a:extLst>
              <a:ext uri="{FF2B5EF4-FFF2-40B4-BE49-F238E27FC236}">
                <a16:creationId xmlns:a16="http://schemas.microsoft.com/office/drawing/2014/main" id="{DF9AA7EC-73B5-AFC7-ED0A-51331A3E6C30}"/>
              </a:ext>
            </a:extLst>
          </p:cNvPr>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4610100" y="1663353"/>
            <a:ext cx="2971800" cy="2039112"/>
          </a:xfrm>
          <a:prstGeom prst="rect">
            <a:avLst/>
          </a:prstGeom>
        </p:spPr>
      </p:pic>
      <p:pic>
        <p:nvPicPr>
          <p:cNvPr id="13" name="Picture 12">
            <a:extLst>
              <a:ext uri="{FF2B5EF4-FFF2-40B4-BE49-F238E27FC236}">
                <a16:creationId xmlns:a16="http://schemas.microsoft.com/office/drawing/2014/main" id="{75318CF4-2088-BD20-AA56-A895A8AE9090}"/>
              </a:ext>
            </a:extLst>
          </p:cNvPr>
          <p:cNvPicPr>
            <a:picLocks/>
          </p:cNvPicPr>
          <p:nvPr/>
        </p:nvPicPr>
        <p:blipFill>
          <a:blip r:embed="rId9" cstate="print">
            <a:extLst>
              <a:ext uri="{28A0092B-C50C-407E-A947-70E740481C1C}">
                <a14:useLocalDpi xmlns:a14="http://schemas.microsoft.com/office/drawing/2010/main" val="0"/>
              </a:ext>
            </a:extLst>
          </a:blip>
          <a:stretch>
            <a:fillRect/>
          </a:stretch>
        </p:blipFill>
        <p:spPr>
          <a:xfrm>
            <a:off x="4610100" y="4022051"/>
            <a:ext cx="2971800" cy="2039112"/>
          </a:xfrm>
          <a:prstGeom prst="rect">
            <a:avLst/>
          </a:prstGeom>
        </p:spPr>
      </p:pic>
      <p:sp>
        <p:nvSpPr>
          <p:cNvPr id="6" name="object 20">
            <a:extLst>
              <a:ext uri="{FF2B5EF4-FFF2-40B4-BE49-F238E27FC236}">
                <a16:creationId xmlns:a16="http://schemas.microsoft.com/office/drawing/2014/main" id="{701F17EF-915C-1914-9A1A-E0237516807D}"/>
              </a:ext>
            </a:extLst>
          </p:cNvPr>
          <p:cNvSpPr txBox="1">
            <a:spLocks/>
          </p:cNvSpPr>
          <p:nvPr/>
        </p:nvSpPr>
        <p:spPr>
          <a:xfrm>
            <a:off x="8435197" y="828240"/>
            <a:ext cx="3269452" cy="730969"/>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spcBef>
                <a:spcPts val="100"/>
              </a:spcBef>
            </a:pPr>
            <a:r>
              <a:rPr lang="en-US" sz="1500" b="1" spc="-5">
                <a:latin typeface="Arial"/>
                <a:cs typeface="Arial"/>
              </a:rPr>
              <a:t>ĐÀO TẠO KỸ THUẬT </a:t>
            </a:r>
          </a:p>
          <a:p>
            <a:pPr marL="12700">
              <a:spcBef>
                <a:spcPts val="100"/>
              </a:spcBef>
            </a:pPr>
            <a:r>
              <a:rPr lang="en-US" sz="1500" b="1" spc="-5">
                <a:latin typeface="Arial"/>
                <a:cs typeface="Arial"/>
              </a:rPr>
              <a:t>AN TOÀN – KỸ THUẬT LỢI DẦU </a:t>
            </a:r>
          </a:p>
          <a:p>
            <a:pPr marL="12700">
              <a:spcBef>
                <a:spcPts val="100"/>
              </a:spcBef>
            </a:pPr>
            <a:r>
              <a:rPr lang="en-US" sz="1500" b="1" spc="-5">
                <a:latin typeface="Arial"/>
                <a:cs typeface="Arial"/>
              </a:rPr>
              <a:t>CHO PVOIL TRANS</a:t>
            </a:r>
          </a:p>
        </p:txBody>
      </p:sp>
      <p:pic>
        <p:nvPicPr>
          <p:cNvPr id="10" name="Picture 9">
            <a:extLst>
              <a:ext uri="{FF2B5EF4-FFF2-40B4-BE49-F238E27FC236}">
                <a16:creationId xmlns:a16="http://schemas.microsoft.com/office/drawing/2014/main" id="{F5A940C1-3920-4BC3-CA93-F222452CB977}"/>
              </a:ext>
            </a:extLst>
          </p:cNvPr>
          <p:cNvPicPr>
            <a:picLocks/>
          </p:cNvPicPr>
          <p:nvPr/>
        </p:nvPicPr>
        <p:blipFill>
          <a:blip r:embed="rId10"/>
          <a:stretch>
            <a:fillRect/>
          </a:stretch>
        </p:blipFill>
        <p:spPr>
          <a:xfrm>
            <a:off x="8564265" y="4024637"/>
            <a:ext cx="2971800" cy="2039112"/>
          </a:xfrm>
          <a:prstGeom prst="rect">
            <a:avLst/>
          </a:prstGeom>
        </p:spPr>
      </p:pic>
      <p:pic>
        <p:nvPicPr>
          <p:cNvPr id="14" name="Picture 13">
            <a:extLst>
              <a:ext uri="{FF2B5EF4-FFF2-40B4-BE49-F238E27FC236}">
                <a16:creationId xmlns:a16="http://schemas.microsoft.com/office/drawing/2014/main" id="{CC42F0ED-E438-8C01-9A52-04774371649D}"/>
              </a:ext>
            </a:extLst>
          </p:cNvPr>
          <p:cNvPicPr>
            <a:picLocks/>
          </p:cNvPicPr>
          <p:nvPr/>
        </p:nvPicPr>
        <p:blipFill>
          <a:blip r:embed="rId11">
            <a:extLst>
              <a:ext uri="{BEBA8EAE-BF5A-486C-A8C5-ECC9F3942E4B}">
                <a14:imgProps xmlns:a14="http://schemas.microsoft.com/office/drawing/2010/main">
                  <a14:imgLayer r:embed="rId12">
                    <a14:imgEffect>
                      <a14:brightnessContrast bright="20000" contrast="-40000"/>
                    </a14:imgEffect>
                  </a14:imgLayer>
                </a14:imgProps>
              </a:ext>
            </a:extLst>
          </a:blip>
          <a:stretch>
            <a:fillRect/>
          </a:stretch>
        </p:blipFill>
        <p:spPr>
          <a:xfrm>
            <a:off x="8584023" y="1663353"/>
            <a:ext cx="2971800" cy="2039112"/>
          </a:xfrm>
          <a:prstGeom prst="rect">
            <a:avLst/>
          </a:prstGeom>
        </p:spPr>
      </p:pic>
      <p:sp>
        <p:nvSpPr>
          <p:cNvPr id="9" name="Rectangle: Rounded Corners 8">
            <a:extLst>
              <a:ext uri="{FF2B5EF4-FFF2-40B4-BE49-F238E27FC236}">
                <a16:creationId xmlns:a16="http://schemas.microsoft.com/office/drawing/2014/main" id="{F28A2404-022C-F0FE-F21E-D87DD18079D6}"/>
              </a:ext>
            </a:extLst>
          </p:cNvPr>
          <p:cNvSpPr/>
          <p:nvPr/>
        </p:nvSpPr>
        <p:spPr>
          <a:xfrm>
            <a:off x="487350" y="739797"/>
            <a:ext cx="3308970" cy="5445103"/>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5DD7011D-C6DD-FE93-47BF-BDA59C78C9AC}"/>
              </a:ext>
            </a:extLst>
          </p:cNvPr>
          <p:cNvSpPr/>
          <p:nvPr/>
        </p:nvSpPr>
        <p:spPr>
          <a:xfrm>
            <a:off x="4431105" y="742383"/>
            <a:ext cx="3308970" cy="5445103"/>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2CD73395-98F3-5D8D-240C-52811B9DD976}"/>
              </a:ext>
            </a:extLst>
          </p:cNvPr>
          <p:cNvSpPr/>
          <p:nvPr/>
        </p:nvSpPr>
        <p:spPr>
          <a:xfrm>
            <a:off x="8401931" y="742383"/>
            <a:ext cx="3308970" cy="5445103"/>
          </a:xfrm>
          <a:prstGeom prst="roundRect">
            <a:avLst>
              <a:gd name="adj" fmla="val 6247"/>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bject 20">
            <a:extLst>
              <a:ext uri="{FF2B5EF4-FFF2-40B4-BE49-F238E27FC236}">
                <a16:creationId xmlns:a16="http://schemas.microsoft.com/office/drawing/2014/main" id="{1A384619-8E2E-BFBB-3A1F-CECBA89F2DE6}"/>
              </a:ext>
            </a:extLst>
          </p:cNvPr>
          <p:cNvSpPr txBox="1">
            <a:spLocks/>
          </p:cNvSpPr>
          <p:nvPr/>
        </p:nvSpPr>
        <p:spPr>
          <a:xfrm>
            <a:off x="215168" y="218829"/>
            <a:ext cx="11976832" cy="320601"/>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lgn="l">
              <a:spcBef>
                <a:spcPts val="100"/>
              </a:spcBef>
            </a:pPr>
            <a:r>
              <a:rPr lang="en-US" sz="2000" b="1" spc="-5">
                <a:latin typeface="Arial"/>
                <a:cs typeface="Arial"/>
              </a:rPr>
              <a:t>CÁC KHÓA ĐÀO TẠO CỦA UD TRUCKS</a:t>
            </a:r>
          </a:p>
        </p:txBody>
      </p:sp>
      <p:sp>
        <p:nvSpPr>
          <p:cNvPr id="24" name="TextBox 23">
            <a:extLst>
              <a:ext uri="{FF2B5EF4-FFF2-40B4-BE49-F238E27FC236}">
                <a16:creationId xmlns:a16="http://schemas.microsoft.com/office/drawing/2014/main" id="{3E70F395-2FCF-BF70-1C6D-09F16C6D5032}"/>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28</a:t>
            </a:r>
          </a:p>
        </p:txBody>
      </p:sp>
      <p:pic>
        <p:nvPicPr>
          <p:cNvPr id="2" name="mp3-output-ttsfree(dot)com (8)">
            <a:hlinkClick r:id="" action="ppaction://media"/>
            <a:extLst>
              <a:ext uri="{FF2B5EF4-FFF2-40B4-BE49-F238E27FC236}">
                <a16:creationId xmlns:a16="http://schemas.microsoft.com/office/drawing/2014/main" id="{C81B17DD-C003-CAC1-13CC-AAA70220E8EF}"/>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371697" y="115411"/>
            <a:ext cx="609600" cy="609600"/>
          </a:xfrm>
          <a:prstGeom prst="rect">
            <a:avLst/>
          </a:prstGeom>
        </p:spPr>
      </p:pic>
    </p:spTree>
    <p:extLst>
      <p:ext uri="{BB962C8B-B14F-4D97-AF65-F5344CB8AC3E}">
        <p14:creationId xmlns:p14="http://schemas.microsoft.com/office/powerpoint/2010/main" val="1462128087"/>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8804B-8417-A9C6-FEA4-B9A2ED40713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A4F6A60-60F6-0A69-7B97-065D165E5A54}"/>
              </a:ext>
            </a:extLst>
          </p:cNvPr>
          <p:cNvPicPr>
            <a:picLocks noChangeAspect="1"/>
          </p:cNvPicPr>
          <p:nvPr/>
        </p:nvPicPr>
        <p:blipFill>
          <a:blip r:embed="rId5"/>
          <a:srcRect/>
          <a:stretch/>
        </p:blipFill>
        <p:spPr>
          <a:xfrm>
            <a:off x="653143" y="14514"/>
            <a:ext cx="10885714" cy="6459634"/>
          </a:xfrm>
          <a:prstGeom prst="rect">
            <a:avLst/>
          </a:prstGeom>
        </p:spPr>
      </p:pic>
      <p:sp>
        <p:nvSpPr>
          <p:cNvPr id="3" name="TextBox 2">
            <a:extLst>
              <a:ext uri="{FF2B5EF4-FFF2-40B4-BE49-F238E27FC236}">
                <a16:creationId xmlns:a16="http://schemas.microsoft.com/office/drawing/2014/main" id="{0179BA75-7B70-73AC-601E-A4FEC03E4B5A}"/>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29</a:t>
            </a:r>
          </a:p>
        </p:txBody>
      </p:sp>
      <p:pic>
        <p:nvPicPr>
          <p:cNvPr id="2" name="mp3-output-ttsfree(dot)com (9)">
            <a:hlinkClick r:id="" action="ppaction://media"/>
            <a:extLst>
              <a:ext uri="{FF2B5EF4-FFF2-40B4-BE49-F238E27FC236}">
                <a16:creationId xmlns:a16="http://schemas.microsoft.com/office/drawing/2014/main" id="{C0899209-D552-F9DA-DE81-D2A5B1999E6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77707" y="200025"/>
            <a:ext cx="609600" cy="609600"/>
          </a:xfrm>
          <a:prstGeom prst="rect">
            <a:avLst/>
          </a:prstGeom>
        </p:spPr>
      </p:pic>
    </p:spTree>
    <p:extLst>
      <p:ext uri="{BB962C8B-B14F-4D97-AF65-F5344CB8AC3E}">
        <p14:creationId xmlns:p14="http://schemas.microsoft.com/office/powerpoint/2010/main" val="485411285"/>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F1C0F-C69F-FBD1-D7C6-88B16EC2DCE9}"/>
            </a:ext>
          </a:extLst>
        </p:cNvPr>
        <p:cNvGrpSpPr/>
        <p:nvPr/>
      </p:nvGrpSpPr>
      <p:grpSpPr>
        <a:xfrm>
          <a:off x="0" y="0"/>
          <a:ext cx="0" cy="0"/>
          <a:chOff x="0" y="0"/>
          <a:chExt cx="0" cy="0"/>
        </a:xfrm>
      </p:grpSpPr>
      <p:sp>
        <p:nvSpPr>
          <p:cNvPr id="19" name="object 20">
            <a:extLst>
              <a:ext uri="{FF2B5EF4-FFF2-40B4-BE49-F238E27FC236}">
                <a16:creationId xmlns:a16="http://schemas.microsoft.com/office/drawing/2014/main" id="{A4EDFFDA-3669-84AE-E220-5E7AEC96912C}"/>
              </a:ext>
            </a:extLst>
          </p:cNvPr>
          <p:cNvSpPr txBox="1">
            <a:spLocks/>
          </p:cNvSpPr>
          <p:nvPr/>
        </p:nvSpPr>
        <p:spPr>
          <a:xfrm>
            <a:off x="1632489" y="99610"/>
            <a:ext cx="8896027" cy="320601"/>
          </a:xfrm>
          <a:prstGeom prst="rect">
            <a:avLst/>
          </a:prstGeom>
        </p:spPr>
        <p:txBody>
          <a:bodyPr vert="horz" wrap="square" lIns="0" tIns="12700"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algn="l">
              <a:spcBef>
                <a:spcPts val="100"/>
              </a:spcBef>
            </a:pPr>
            <a:r>
              <a:rPr lang="en-US" sz="2000" b="1" spc="-5">
                <a:latin typeface="Arial"/>
                <a:cs typeface="Arial"/>
              </a:rPr>
              <a:t>CÁC KHÓA ĐÀO TẠO CỦA UD TRUCKS</a:t>
            </a:r>
          </a:p>
        </p:txBody>
      </p:sp>
      <p:sp>
        <p:nvSpPr>
          <p:cNvPr id="2" name="object 7">
            <a:extLst>
              <a:ext uri="{FF2B5EF4-FFF2-40B4-BE49-F238E27FC236}">
                <a16:creationId xmlns:a16="http://schemas.microsoft.com/office/drawing/2014/main" id="{C0C30259-B3D7-CC1F-6981-2730AA8352DA}"/>
              </a:ext>
            </a:extLst>
          </p:cNvPr>
          <p:cNvSpPr/>
          <p:nvPr/>
        </p:nvSpPr>
        <p:spPr>
          <a:xfrm>
            <a:off x="174171" y="-1"/>
            <a:ext cx="7674429" cy="6451601"/>
          </a:xfrm>
          <a:custGeom>
            <a:avLst/>
            <a:gdLst/>
            <a:ahLst/>
            <a:cxnLst/>
            <a:rect l="l" t="t" r="r" b="b"/>
            <a:pathLst>
              <a:path w="3816350" h="4716780">
                <a:moveTo>
                  <a:pt x="3816096" y="0"/>
                </a:moveTo>
                <a:lnTo>
                  <a:pt x="0" y="0"/>
                </a:lnTo>
                <a:lnTo>
                  <a:pt x="0" y="4716780"/>
                </a:lnTo>
                <a:lnTo>
                  <a:pt x="3816096" y="4716780"/>
                </a:lnTo>
                <a:lnTo>
                  <a:pt x="3816096" y="0"/>
                </a:lnTo>
                <a:close/>
              </a:path>
            </a:pathLst>
          </a:custGeom>
          <a:solidFill>
            <a:srgbClr val="EB6123"/>
          </a:solidFill>
        </p:spPr>
        <p:txBody>
          <a:bodyPr wrap="square" lIns="0" tIns="0" rIns="0" bIns="0" rtlCol="0"/>
          <a:lstStyle/>
          <a:p>
            <a:endParaRPr/>
          </a:p>
        </p:txBody>
      </p:sp>
      <p:pic>
        <p:nvPicPr>
          <p:cNvPr id="4" name="object 6">
            <a:extLst>
              <a:ext uri="{FF2B5EF4-FFF2-40B4-BE49-F238E27FC236}">
                <a16:creationId xmlns:a16="http://schemas.microsoft.com/office/drawing/2014/main" id="{FE920CC2-874C-85B6-5F44-3B79BB6233E1}"/>
              </a:ext>
            </a:extLst>
          </p:cNvPr>
          <p:cNvPicPr/>
          <p:nvPr/>
        </p:nvPicPr>
        <p:blipFill>
          <a:blip r:embed="rId5" cstate="print"/>
          <a:stretch>
            <a:fillRect/>
          </a:stretch>
        </p:blipFill>
        <p:spPr>
          <a:xfrm>
            <a:off x="3686629" y="118073"/>
            <a:ext cx="4064545" cy="2394356"/>
          </a:xfrm>
          <a:prstGeom prst="rect">
            <a:avLst/>
          </a:prstGeom>
        </p:spPr>
      </p:pic>
      <p:sp>
        <p:nvSpPr>
          <p:cNvPr id="6" name="object 9">
            <a:extLst>
              <a:ext uri="{FF2B5EF4-FFF2-40B4-BE49-F238E27FC236}">
                <a16:creationId xmlns:a16="http://schemas.microsoft.com/office/drawing/2014/main" id="{09B26793-4F1B-E902-0ADA-C850507C05A9}"/>
              </a:ext>
            </a:extLst>
          </p:cNvPr>
          <p:cNvSpPr txBox="1">
            <a:spLocks/>
          </p:cNvSpPr>
          <p:nvPr/>
        </p:nvSpPr>
        <p:spPr>
          <a:xfrm>
            <a:off x="174172" y="246211"/>
            <a:ext cx="3495680" cy="1121461"/>
          </a:xfrm>
          <a:prstGeom prst="rect">
            <a:avLst/>
          </a:prstGeom>
        </p:spPr>
        <p:txBody>
          <a:bodyPr vert="horz" wrap="square" lIns="0" tIns="13335" rIns="0" bIns="0" rtlCol="0">
            <a:sp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marL="12700" marR="5080">
              <a:spcBef>
                <a:spcPts val="105"/>
              </a:spcBef>
            </a:pPr>
            <a:r>
              <a:rPr lang="vi-VN" sz="3600" b="1" spc="-5">
                <a:solidFill>
                  <a:srgbClr val="FFFFFF"/>
                </a:solidFill>
                <a:latin typeface="Arial"/>
                <a:cs typeface="Arial"/>
              </a:rPr>
              <a:t>ĐỊNH</a:t>
            </a:r>
            <a:r>
              <a:rPr lang="vi-VN" sz="3600" b="1" spc="-90">
                <a:solidFill>
                  <a:srgbClr val="FFFFFF"/>
                </a:solidFill>
                <a:latin typeface="Arial"/>
                <a:cs typeface="Arial"/>
              </a:rPr>
              <a:t> </a:t>
            </a:r>
            <a:r>
              <a:rPr lang="vi-VN" sz="3600" b="1">
                <a:solidFill>
                  <a:srgbClr val="FFFFFF"/>
                </a:solidFill>
                <a:latin typeface="Arial"/>
                <a:cs typeface="Arial"/>
              </a:rPr>
              <a:t>HƯỚNG </a:t>
            </a:r>
            <a:r>
              <a:rPr lang="vi-VN" sz="3600" b="1" spc="-875">
                <a:solidFill>
                  <a:srgbClr val="FFFFFF"/>
                </a:solidFill>
                <a:latin typeface="Arial"/>
                <a:cs typeface="Arial"/>
              </a:rPr>
              <a:t> </a:t>
            </a:r>
            <a:r>
              <a:rPr lang="vi-VN" sz="3600" b="1" spc="-5">
                <a:solidFill>
                  <a:srgbClr val="FFFFFF"/>
                </a:solidFill>
                <a:latin typeface="Arial"/>
                <a:cs typeface="Arial"/>
              </a:rPr>
              <a:t>PHÁT</a:t>
            </a:r>
            <a:r>
              <a:rPr lang="vi-VN" sz="3600" b="1" spc="-35">
                <a:solidFill>
                  <a:srgbClr val="FFFFFF"/>
                </a:solidFill>
                <a:latin typeface="Arial"/>
                <a:cs typeface="Arial"/>
              </a:rPr>
              <a:t> </a:t>
            </a:r>
            <a:r>
              <a:rPr lang="vi-VN" sz="3600" b="1" spc="-5">
                <a:solidFill>
                  <a:srgbClr val="FFFFFF"/>
                </a:solidFill>
                <a:latin typeface="Arial"/>
                <a:cs typeface="Arial"/>
              </a:rPr>
              <a:t>TRIỂN</a:t>
            </a:r>
            <a:endParaRPr lang="vi-VN" sz="3600">
              <a:latin typeface="Arial"/>
              <a:cs typeface="Arial"/>
            </a:endParaRPr>
          </a:p>
        </p:txBody>
      </p:sp>
      <p:sp>
        <p:nvSpPr>
          <p:cNvPr id="8" name="TextBox 7">
            <a:extLst>
              <a:ext uri="{FF2B5EF4-FFF2-40B4-BE49-F238E27FC236}">
                <a16:creationId xmlns:a16="http://schemas.microsoft.com/office/drawing/2014/main" id="{E6309374-B234-382A-5ABC-F99CC9EAA082}"/>
              </a:ext>
            </a:extLst>
          </p:cNvPr>
          <p:cNvSpPr txBox="1"/>
          <p:nvPr/>
        </p:nvSpPr>
        <p:spPr>
          <a:xfrm>
            <a:off x="378772" y="2512429"/>
            <a:ext cx="7342863" cy="3074624"/>
          </a:xfrm>
          <a:prstGeom prst="rect">
            <a:avLst/>
          </a:prstGeom>
          <a:noFill/>
        </p:spPr>
        <p:txBody>
          <a:bodyPr wrap="square" rtlCol="0">
            <a:spAutoFit/>
          </a:bodyPr>
          <a:lstStyle/>
          <a:p>
            <a:pPr marL="342900" indent="-342900">
              <a:lnSpc>
                <a:spcPct val="200000"/>
              </a:lnSpc>
              <a:buSzPct val="98000"/>
              <a:buFont typeface="Wingdings" panose="05000000000000000000" pitchFamily="2" charset="2"/>
              <a:buChar char="Ø"/>
            </a:pPr>
            <a:r>
              <a:rPr lang="en-US" sz="2000" b="1">
                <a:solidFill>
                  <a:schemeClr val="bg1"/>
                </a:solidFill>
                <a:latin typeface="Arial" panose="020B0604020202020204" pitchFamily="34" charset="0"/>
                <a:cs typeface="Arial" panose="020B0604020202020204" pitchFamily="34" charset="0"/>
              </a:rPr>
              <a:t>Phát triển sản phẩm.</a:t>
            </a:r>
          </a:p>
          <a:p>
            <a:pPr marL="342900" indent="-342900">
              <a:lnSpc>
                <a:spcPct val="200000"/>
              </a:lnSpc>
              <a:buSzPct val="98000"/>
              <a:buFont typeface="Wingdings" panose="05000000000000000000" pitchFamily="2" charset="2"/>
              <a:buChar char="Ø"/>
            </a:pPr>
            <a:r>
              <a:rPr lang="en-US" sz="2000" b="1">
                <a:solidFill>
                  <a:schemeClr val="bg1"/>
                </a:solidFill>
                <a:latin typeface="Arial" panose="020B0604020202020204" pitchFamily="34" charset="0"/>
                <a:cs typeface="Arial" panose="020B0604020202020204" pitchFamily="34" charset="0"/>
              </a:rPr>
              <a:t>Phát triển hệ thống đại lý bán hàng.</a:t>
            </a:r>
          </a:p>
          <a:p>
            <a:pPr marL="342900" indent="-342900">
              <a:lnSpc>
                <a:spcPct val="200000"/>
              </a:lnSpc>
              <a:buSzPct val="98000"/>
              <a:buFont typeface="Wingdings" panose="05000000000000000000" pitchFamily="2" charset="2"/>
              <a:buChar char="Ø"/>
            </a:pPr>
            <a:r>
              <a:rPr lang="en-US" sz="2000" b="1">
                <a:solidFill>
                  <a:schemeClr val="bg1"/>
                </a:solidFill>
                <a:latin typeface="Arial" panose="020B0604020202020204" pitchFamily="34" charset="0"/>
                <a:cs typeface="Arial" panose="020B0604020202020204" pitchFamily="34" charset="0"/>
              </a:rPr>
              <a:t>Phát triển kết nối các doanh nghiệp kinh doanh vận tải.</a:t>
            </a:r>
          </a:p>
          <a:p>
            <a:pPr marL="342900" indent="-342900">
              <a:lnSpc>
                <a:spcPct val="200000"/>
              </a:lnSpc>
              <a:buSzPct val="98000"/>
              <a:buFont typeface="Wingdings" panose="05000000000000000000" pitchFamily="2" charset="2"/>
              <a:buChar char="Ø"/>
            </a:pPr>
            <a:r>
              <a:rPr lang="en-US" sz="2000" b="1">
                <a:solidFill>
                  <a:schemeClr val="bg1"/>
                </a:solidFill>
                <a:latin typeface="Arial" panose="020B0604020202020204" pitchFamily="34" charset="0"/>
                <a:cs typeface="Arial" panose="020B0604020202020204" pitchFamily="34" charset="0"/>
              </a:rPr>
              <a:t>Đồng hành cùng các doanh nghiệp vận tải xanh đạt các chứng chỉ Green Leaf.</a:t>
            </a:r>
          </a:p>
        </p:txBody>
      </p:sp>
      <p:pic>
        <p:nvPicPr>
          <p:cNvPr id="10" name="Picture 2">
            <a:extLst>
              <a:ext uri="{FF2B5EF4-FFF2-40B4-BE49-F238E27FC236}">
                <a16:creationId xmlns:a16="http://schemas.microsoft.com/office/drawing/2014/main" id="{DA40C7B5-7E8B-58D9-4B20-7439212A6744}"/>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6317" r="6178" b="4208"/>
          <a:stretch/>
        </p:blipFill>
        <p:spPr bwMode="auto">
          <a:xfrm>
            <a:off x="8653650" y="99610"/>
            <a:ext cx="2694577" cy="158847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a:extLst>
              <a:ext uri="{FF2B5EF4-FFF2-40B4-BE49-F238E27FC236}">
                <a16:creationId xmlns:a16="http://schemas.microsoft.com/office/drawing/2014/main" id="{64D9D0CF-8B2C-8CA3-272F-E61CCB5FD0A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53493" y="1877541"/>
            <a:ext cx="2689272" cy="152015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E5049F14-ACE5-23D1-39D2-BF7C5EF1CBBE}"/>
              </a:ext>
            </a:extLst>
          </p:cNvPr>
          <p:cNvSpPr txBox="1"/>
          <p:nvPr/>
        </p:nvSpPr>
        <p:spPr>
          <a:xfrm>
            <a:off x="7954029" y="3428622"/>
            <a:ext cx="4063800" cy="508922"/>
          </a:xfrm>
          <a:prstGeom prst="rect">
            <a:avLst/>
          </a:prstGeom>
          <a:solidFill>
            <a:schemeClr val="bg1"/>
          </a:solidFill>
        </p:spPr>
        <p:txBody>
          <a:bodyPr wrap="square" rtlCol="0">
            <a:spAutoFit/>
          </a:bodyPr>
          <a:lstStyle/>
          <a:p>
            <a:pPr algn="ctr">
              <a:lnSpc>
                <a:spcPts val="1700"/>
              </a:lnSpc>
              <a:buSzPct val="98000"/>
            </a:pPr>
            <a:r>
              <a:rPr lang="en-US" sz="1200">
                <a:latin typeface="Arial" panose="020B0604020202020204" pitchFamily="34" charset="0"/>
                <a:cs typeface="Arial" panose="020B0604020202020204" pitchFamily="34" charset="0"/>
              </a:rPr>
              <a:t>Công ty Quốc Thịnh cam kết 100% xe đầu kéo đạt tiêu chuẩn khí thải Euro 5</a:t>
            </a:r>
          </a:p>
        </p:txBody>
      </p:sp>
      <p:pic>
        <p:nvPicPr>
          <p:cNvPr id="15" name="Picture 14">
            <a:extLst>
              <a:ext uri="{FF2B5EF4-FFF2-40B4-BE49-F238E27FC236}">
                <a16:creationId xmlns:a16="http://schemas.microsoft.com/office/drawing/2014/main" id="{EAD4301C-4E12-AAE0-28A9-4B76156DC2E2}"/>
              </a:ext>
            </a:extLst>
          </p:cNvPr>
          <p:cNvPicPr>
            <a:picLocks noChangeAspect="1"/>
          </p:cNvPicPr>
          <p:nvPr/>
        </p:nvPicPr>
        <p:blipFill>
          <a:blip r:embed="rId8" cstate="print">
            <a:extLst>
              <a:ext uri="{28A0092B-C50C-407E-A947-70E740481C1C}">
                <a14:useLocalDpi xmlns:a14="http://schemas.microsoft.com/office/drawing/2010/main" val="0"/>
              </a:ext>
            </a:extLst>
          </a:blip>
          <a:srcRect l="11789" r="9762"/>
          <a:stretch/>
        </p:blipFill>
        <p:spPr>
          <a:xfrm>
            <a:off x="8146047" y="3955857"/>
            <a:ext cx="1857437" cy="1298880"/>
          </a:xfrm>
          <a:prstGeom prst="rect">
            <a:avLst/>
          </a:prstGeom>
        </p:spPr>
      </p:pic>
      <p:pic>
        <p:nvPicPr>
          <p:cNvPr id="16" name="Picture 15">
            <a:extLst>
              <a:ext uri="{FF2B5EF4-FFF2-40B4-BE49-F238E27FC236}">
                <a16:creationId xmlns:a16="http://schemas.microsoft.com/office/drawing/2014/main" id="{5A2DF0B9-F83F-FD4D-7530-B80E3670D56E}"/>
              </a:ext>
            </a:extLst>
          </p:cNvPr>
          <p:cNvPicPr>
            <a:picLocks/>
          </p:cNvPicPr>
          <p:nvPr/>
        </p:nvPicPr>
        <p:blipFill>
          <a:blip r:embed="rId9" cstate="print">
            <a:extLst>
              <a:ext uri="{28A0092B-C50C-407E-A947-70E740481C1C}">
                <a14:useLocalDpi xmlns:a14="http://schemas.microsoft.com/office/drawing/2010/main" val="0"/>
              </a:ext>
            </a:extLst>
          </a:blip>
          <a:srcRect l="5693" r="9688"/>
          <a:stretch/>
        </p:blipFill>
        <p:spPr>
          <a:xfrm>
            <a:off x="10160392" y="3918521"/>
            <a:ext cx="1857437" cy="1298880"/>
          </a:xfrm>
          <a:prstGeom prst="rect">
            <a:avLst/>
          </a:prstGeom>
        </p:spPr>
      </p:pic>
      <p:sp>
        <p:nvSpPr>
          <p:cNvPr id="18" name="TextBox 17">
            <a:extLst>
              <a:ext uri="{FF2B5EF4-FFF2-40B4-BE49-F238E27FC236}">
                <a16:creationId xmlns:a16="http://schemas.microsoft.com/office/drawing/2014/main" id="{7C7A91EB-C939-34D1-967B-085C0D3FB506}"/>
              </a:ext>
            </a:extLst>
          </p:cNvPr>
          <p:cNvSpPr txBox="1"/>
          <p:nvPr/>
        </p:nvSpPr>
        <p:spPr>
          <a:xfrm>
            <a:off x="7896879" y="5421719"/>
            <a:ext cx="4120950" cy="944939"/>
          </a:xfrm>
          <a:prstGeom prst="rect">
            <a:avLst/>
          </a:prstGeom>
          <a:solidFill>
            <a:schemeClr val="bg1"/>
          </a:solidFill>
        </p:spPr>
        <p:txBody>
          <a:bodyPr wrap="square" rtlCol="0">
            <a:spAutoFit/>
          </a:bodyPr>
          <a:lstStyle/>
          <a:p>
            <a:pPr algn="ctr">
              <a:lnSpc>
                <a:spcPts val="1700"/>
              </a:lnSpc>
              <a:buSzPct val="98000"/>
            </a:pPr>
            <a:r>
              <a:rPr lang="en-US" sz="1200">
                <a:latin typeface="Arial" panose="020B0604020202020204" pitchFamily="34" charset="0"/>
                <a:cs typeface="Arial" panose="020B0604020202020204" pitchFamily="34" charset="0"/>
              </a:rPr>
              <a:t>Môi Trường Đô Thị TP HCM hướng đến 100% xe đạt tiêu chuẩn khí thải Euro 5 tải trọng trên 10 tấn - 15 tấn.</a:t>
            </a:r>
            <a:br>
              <a:rPr lang="en-US" sz="1200">
                <a:latin typeface="Arial" panose="020B0604020202020204" pitchFamily="34" charset="0"/>
                <a:cs typeface="Arial" panose="020B0604020202020204" pitchFamily="34" charset="0"/>
              </a:rPr>
            </a:br>
            <a:r>
              <a:rPr lang="en-US" sz="1200">
                <a:latin typeface="Arial" panose="020B0604020202020204" pitchFamily="34" charset="0"/>
                <a:cs typeface="Arial" panose="020B0604020202020204" pitchFamily="34" charset="0"/>
              </a:rPr>
              <a:t>Nâng cao hiệu quả vận chuyển, giảm lượng xe ra vào thành phố, giảm ô nhiễm môi trường.</a:t>
            </a:r>
          </a:p>
        </p:txBody>
      </p:sp>
      <p:cxnSp>
        <p:nvCxnSpPr>
          <p:cNvPr id="20" name="Straight Connector 19">
            <a:extLst>
              <a:ext uri="{FF2B5EF4-FFF2-40B4-BE49-F238E27FC236}">
                <a16:creationId xmlns:a16="http://schemas.microsoft.com/office/drawing/2014/main" id="{9ED1B9E5-E4CD-85B5-FB3B-E93742BD1087}"/>
              </a:ext>
            </a:extLst>
          </p:cNvPr>
          <p:cNvCxnSpPr>
            <a:cxnSpLocks/>
          </p:cNvCxnSpPr>
          <p:nvPr/>
        </p:nvCxnSpPr>
        <p:spPr>
          <a:xfrm>
            <a:off x="203203" y="1428750"/>
            <a:ext cx="3466649"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5C18779C-ABF6-BA10-6106-A93FFCF14920}"/>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30</a:t>
            </a:r>
          </a:p>
        </p:txBody>
      </p:sp>
      <p:pic>
        <p:nvPicPr>
          <p:cNvPr id="7" name="mp3-output-ttsfree(dot)com">
            <a:hlinkClick r:id="" action="ppaction://media"/>
            <a:extLst>
              <a:ext uri="{FF2B5EF4-FFF2-40B4-BE49-F238E27FC236}">
                <a16:creationId xmlns:a16="http://schemas.microsoft.com/office/drawing/2014/main" id="{BA1A88F8-D373-B2A9-1050-6030ED79CCB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587552" y="99610"/>
            <a:ext cx="609600" cy="609600"/>
          </a:xfrm>
          <a:prstGeom prst="rect">
            <a:avLst/>
          </a:prstGeom>
        </p:spPr>
      </p:pic>
    </p:spTree>
    <p:extLst>
      <p:ext uri="{BB962C8B-B14F-4D97-AF65-F5344CB8AC3E}">
        <p14:creationId xmlns:p14="http://schemas.microsoft.com/office/powerpoint/2010/main" val="2688146708"/>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71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4E977-42FF-4788-C14B-363A7DA0883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3C77157D-A03D-B71F-622C-D0063B59867B}"/>
              </a:ext>
            </a:extLst>
          </p:cNvPr>
          <p:cNvGrpSpPr/>
          <p:nvPr/>
        </p:nvGrpSpPr>
        <p:grpSpPr>
          <a:xfrm>
            <a:off x="593556" y="708207"/>
            <a:ext cx="10732732" cy="4961732"/>
            <a:chOff x="628073" y="263411"/>
            <a:chExt cx="8963916" cy="4144010"/>
          </a:xfrm>
        </p:grpSpPr>
        <p:grpSp>
          <p:nvGrpSpPr>
            <p:cNvPr id="100" name="object 4">
              <a:extLst>
                <a:ext uri="{FF2B5EF4-FFF2-40B4-BE49-F238E27FC236}">
                  <a16:creationId xmlns:a16="http://schemas.microsoft.com/office/drawing/2014/main" id="{7505ABDB-AC94-A37E-D6E3-B3242B900867}"/>
                </a:ext>
              </a:extLst>
            </p:cNvPr>
            <p:cNvGrpSpPr/>
            <p:nvPr/>
          </p:nvGrpSpPr>
          <p:grpSpPr>
            <a:xfrm>
              <a:off x="1514790" y="350279"/>
              <a:ext cx="8056245" cy="3738879"/>
              <a:chOff x="882397" y="770831"/>
              <a:chExt cx="8056245" cy="3738879"/>
            </a:xfrm>
          </p:grpSpPr>
          <p:sp>
            <p:nvSpPr>
              <p:cNvPr id="101" name="object 5">
                <a:extLst>
                  <a:ext uri="{FF2B5EF4-FFF2-40B4-BE49-F238E27FC236}">
                    <a16:creationId xmlns:a16="http://schemas.microsoft.com/office/drawing/2014/main" id="{9CF1F8E9-8046-426F-330B-96CC997DB20C}"/>
                  </a:ext>
                </a:extLst>
              </p:cNvPr>
              <p:cNvSpPr/>
              <p:nvPr/>
            </p:nvSpPr>
            <p:spPr>
              <a:xfrm>
                <a:off x="882396" y="920495"/>
                <a:ext cx="1012190" cy="3589654"/>
              </a:xfrm>
              <a:custGeom>
                <a:avLst/>
                <a:gdLst/>
                <a:ahLst/>
                <a:cxnLst/>
                <a:rect l="l" t="t" r="r" b="b"/>
                <a:pathLst>
                  <a:path w="1012189" h="3589654">
                    <a:moveTo>
                      <a:pt x="1010412" y="3370656"/>
                    </a:moveTo>
                    <a:lnTo>
                      <a:pt x="816610" y="3132290"/>
                    </a:lnTo>
                    <a:lnTo>
                      <a:pt x="816610" y="3300717"/>
                    </a:lnTo>
                    <a:lnTo>
                      <a:pt x="401726" y="3289300"/>
                    </a:lnTo>
                    <a:lnTo>
                      <a:pt x="337705" y="3279889"/>
                    </a:lnTo>
                    <a:lnTo>
                      <a:pt x="295922" y="3231146"/>
                    </a:lnTo>
                    <a:lnTo>
                      <a:pt x="283870" y="3179737"/>
                    </a:lnTo>
                    <a:lnTo>
                      <a:pt x="277990" y="3103753"/>
                    </a:lnTo>
                    <a:lnTo>
                      <a:pt x="273380" y="2595524"/>
                    </a:lnTo>
                    <a:lnTo>
                      <a:pt x="762203" y="2586685"/>
                    </a:lnTo>
                    <a:lnTo>
                      <a:pt x="765429" y="2663964"/>
                    </a:lnTo>
                    <a:lnTo>
                      <a:pt x="975360" y="2540330"/>
                    </a:lnTo>
                    <a:lnTo>
                      <a:pt x="765429" y="2420124"/>
                    </a:lnTo>
                    <a:lnTo>
                      <a:pt x="765429" y="2492248"/>
                    </a:lnTo>
                    <a:lnTo>
                      <a:pt x="272465" y="2493353"/>
                    </a:lnTo>
                    <a:lnTo>
                      <a:pt x="268897" y="2098929"/>
                    </a:lnTo>
                    <a:lnTo>
                      <a:pt x="258495" y="2039175"/>
                    </a:lnTo>
                    <a:lnTo>
                      <a:pt x="245084" y="1995043"/>
                    </a:lnTo>
                    <a:lnTo>
                      <a:pt x="213512" y="1955126"/>
                    </a:lnTo>
                    <a:lnTo>
                      <a:pt x="197497" y="1960067"/>
                    </a:lnTo>
                    <a:lnTo>
                      <a:pt x="182791" y="1982114"/>
                    </a:lnTo>
                    <a:lnTo>
                      <a:pt x="170434" y="2021611"/>
                    </a:lnTo>
                    <a:lnTo>
                      <a:pt x="161531" y="2078951"/>
                    </a:lnTo>
                    <a:lnTo>
                      <a:pt x="161531" y="2493607"/>
                    </a:lnTo>
                    <a:lnTo>
                      <a:pt x="0" y="2493962"/>
                    </a:lnTo>
                    <a:lnTo>
                      <a:pt x="1612" y="2600426"/>
                    </a:lnTo>
                    <a:lnTo>
                      <a:pt x="161531" y="2597543"/>
                    </a:lnTo>
                    <a:lnTo>
                      <a:pt x="161531" y="3163697"/>
                    </a:lnTo>
                    <a:lnTo>
                      <a:pt x="164096" y="3226968"/>
                    </a:lnTo>
                    <a:lnTo>
                      <a:pt x="170891" y="3281845"/>
                    </a:lnTo>
                    <a:lnTo>
                      <a:pt x="182359" y="3328632"/>
                    </a:lnTo>
                    <a:lnTo>
                      <a:pt x="198945" y="3367582"/>
                    </a:lnTo>
                    <a:lnTo>
                      <a:pt x="221107" y="3398990"/>
                    </a:lnTo>
                    <a:lnTo>
                      <a:pt x="283933" y="3440315"/>
                    </a:lnTo>
                    <a:lnTo>
                      <a:pt x="325501" y="3450793"/>
                    </a:lnTo>
                    <a:lnTo>
                      <a:pt x="374434" y="3454857"/>
                    </a:lnTo>
                    <a:lnTo>
                      <a:pt x="469277" y="3454895"/>
                    </a:lnTo>
                    <a:lnTo>
                      <a:pt x="546392" y="3455212"/>
                    </a:lnTo>
                    <a:lnTo>
                      <a:pt x="811149" y="3457714"/>
                    </a:lnTo>
                    <a:lnTo>
                      <a:pt x="809332" y="3589032"/>
                    </a:lnTo>
                    <a:lnTo>
                      <a:pt x="1010412" y="3370656"/>
                    </a:lnTo>
                    <a:close/>
                  </a:path>
                  <a:path w="1012189" h="3589654">
                    <a:moveTo>
                      <a:pt x="1011936" y="255270"/>
                    </a:moveTo>
                    <a:lnTo>
                      <a:pt x="817714" y="0"/>
                    </a:lnTo>
                    <a:lnTo>
                      <a:pt x="819480" y="153492"/>
                    </a:lnTo>
                    <a:lnTo>
                      <a:pt x="563740" y="156413"/>
                    </a:lnTo>
                    <a:lnTo>
                      <a:pt x="489267" y="156781"/>
                    </a:lnTo>
                    <a:lnTo>
                      <a:pt x="397662" y="156832"/>
                    </a:lnTo>
                    <a:lnTo>
                      <a:pt x="354787" y="160782"/>
                    </a:lnTo>
                    <a:lnTo>
                      <a:pt x="317728" y="170776"/>
                    </a:lnTo>
                    <a:lnTo>
                      <a:pt x="259727" y="209854"/>
                    </a:lnTo>
                    <a:lnTo>
                      <a:pt x="221119" y="275996"/>
                    </a:lnTo>
                    <a:lnTo>
                      <a:pt x="208305" y="319824"/>
                    </a:lnTo>
                    <a:lnTo>
                      <a:pt x="199402" y="371144"/>
                    </a:lnTo>
                    <a:lnTo>
                      <a:pt x="194081" y="430187"/>
                    </a:lnTo>
                    <a:lnTo>
                      <a:pt x="192024" y="497192"/>
                    </a:lnTo>
                    <a:lnTo>
                      <a:pt x="192024" y="1126553"/>
                    </a:lnTo>
                    <a:lnTo>
                      <a:pt x="16764" y="1126934"/>
                    </a:lnTo>
                    <a:lnTo>
                      <a:pt x="18376" y="1233398"/>
                    </a:lnTo>
                    <a:lnTo>
                      <a:pt x="192024" y="1230261"/>
                    </a:lnTo>
                    <a:lnTo>
                      <a:pt x="192024" y="1765173"/>
                    </a:lnTo>
                    <a:lnTo>
                      <a:pt x="198602" y="1820468"/>
                    </a:lnTo>
                    <a:lnTo>
                      <a:pt x="207441" y="1862366"/>
                    </a:lnTo>
                    <a:lnTo>
                      <a:pt x="229781" y="1906879"/>
                    </a:lnTo>
                    <a:lnTo>
                      <a:pt x="242214" y="1909914"/>
                    </a:lnTo>
                    <a:lnTo>
                      <a:pt x="254787" y="1900440"/>
                    </a:lnTo>
                    <a:lnTo>
                      <a:pt x="278180" y="1844840"/>
                    </a:lnTo>
                    <a:lnTo>
                      <a:pt x="287947" y="1799145"/>
                    </a:lnTo>
                    <a:lnTo>
                      <a:pt x="295719" y="1741817"/>
                    </a:lnTo>
                    <a:lnTo>
                      <a:pt x="299554" y="1228318"/>
                    </a:lnTo>
                    <a:lnTo>
                      <a:pt x="777773" y="1219657"/>
                    </a:lnTo>
                    <a:lnTo>
                      <a:pt x="780999" y="1296936"/>
                    </a:lnTo>
                    <a:lnTo>
                      <a:pt x="990600" y="1173302"/>
                    </a:lnTo>
                    <a:lnTo>
                      <a:pt x="780999" y="1053096"/>
                    </a:lnTo>
                    <a:lnTo>
                      <a:pt x="780999" y="1125220"/>
                    </a:lnTo>
                    <a:lnTo>
                      <a:pt x="300316" y="1126299"/>
                    </a:lnTo>
                    <a:lnTo>
                      <a:pt x="304507" y="567258"/>
                    </a:lnTo>
                    <a:lnTo>
                      <a:pt x="310184" y="478434"/>
                    </a:lnTo>
                    <a:lnTo>
                      <a:pt x="321818" y="418338"/>
                    </a:lnTo>
                    <a:lnTo>
                      <a:pt x="339217" y="381241"/>
                    </a:lnTo>
                    <a:lnTo>
                      <a:pt x="390512" y="352996"/>
                    </a:lnTo>
                    <a:lnTo>
                      <a:pt x="824750" y="337019"/>
                    </a:lnTo>
                    <a:lnTo>
                      <a:pt x="824750" y="533895"/>
                    </a:lnTo>
                    <a:lnTo>
                      <a:pt x="1011936" y="255270"/>
                    </a:lnTo>
                    <a:close/>
                  </a:path>
                </a:pathLst>
              </a:custGeom>
              <a:solidFill>
                <a:srgbClr val="A6A6A6"/>
              </a:solidFill>
            </p:spPr>
            <p:txBody>
              <a:bodyPr wrap="square" lIns="0" tIns="0" rIns="0" bIns="0" rtlCol="0"/>
              <a:lstStyle/>
              <a:p>
                <a:endParaRPr/>
              </a:p>
            </p:txBody>
          </p:sp>
          <p:sp>
            <p:nvSpPr>
              <p:cNvPr id="102" name="object 6">
                <a:extLst>
                  <a:ext uri="{FF2B5EF4-FFF2-40B4-BE49-F238E27FC236}">
                    <a16:creationId xmlns:a16="http://schemas.microsoft.com/office/drawing/2014/main" id="{D505C5FB-1DE4-B48C-F622-C0594F831FA7}"/>
                  </a:ext>
                </a:extLst>
              </p:cNvPr>
              <p:cNvSpPr/>
              <p:nvPr/>
            </p:nvSpPr>
            <p:spPr>
              <a:xfrm>
                <a:off x="3532632" y="778769"/>
                <a:ext cx="5398135" cy="791210"/>
              </a:xfrm>
              <a:custGeom>
                <a:avLst/>
                <a:gdLst/>
                <a:ahLst/>
                <a:cxnLst/>
                <a:rect l="l" t="t" r="r" b="b"/>
                <a:pathLst>
                  <a:path w="5398134" h="791210">
                    <a:moveTo>
                      <a:pt x="5307012" y="0"/>
                    </a:moveTo>
                    <a:lnTo>
                      <a:pt x="90995" y="0"/>
                    </a:lnTo>
                    <a:lnTo>
                      <a:pt x="55576" y="7151"/>
                    </a:lnTo>
                    <a:lnTo>
                      <a:pt x="26652" y="26652"/>
                    </a:lnTo>
                    <a:lnTo>
                      <a:pt x="7151" y="55576"/>
                    </a:lnTo>
                    <a:lnTo>
                      <a:pt x="0" y="90995"/>
                    </a:lnTo>
                    <a:lnTo>
                      <a:pt x="0" y="699947"/>
                    </a:lnTo>
                    <a:lnTo>
                      <a:pt x="7151" y="735374"/>
                    </a:lnTo>
                    <a:lnTo>
                      <a:pt x="26652" y="764301"/>
                    </a:lnTo>
                    <a:lnTo>
                      <a:pt x="55576" y="783804"/>
                    </a:lnTo>
                    <a:lnTo>
                      <a:pt x="90995" y="790956"/>
                    </a:lnTo>
                    <a:lnTo>
                      <a:pt x="5307012" y="790956"/>
                    </a:lnTo>
                    <a:lnTo>
                      <a:pt x="5342431" y="783804"/>
                    </a:lnTo>
                    <a:lnTo>
                      <a:pt x="5371355" y="764301"/>
                    </a:lnTo>
                    <a:lnTo>
                      <a:pt x="5390856" y="735374"/>
                    </a:lnTo>
                    <a:lnTo>
                      <a:pt x="5398008" y="699947"/>
                    </a:lnTo>
                    <a:lnTo>
                      <a:pt x="5398008" y="90995"/>
                    </a:lnTo>
                    <a:lnTo>
                      <a:pt x="5390856" y="55576"/>
                    </a:lnTo>
                    <a:lnTo>
                      <a:pt x="5371355" y="26652"/>
                    </a:lnTo>
                    <a:lnTo>
                      <a:pt x="5342431" y="7151"/>
                    </a:lnTo>
                    <a:lnTo>
                      <a:pt x="5307012" y="0"/>
                    </a:lnTo>
                    <a:close/>
                  </a:path>
                </a:pathLst>
              </a:custGeom>
              <a:solidFill>
                <a:srgbClr val="BBD5F6"/>
              </a:solidFill>
            </p:spPr>
            <p:txBody>
              <a:bodyPr wrap="square" lIns="0" tIns="0" rIns="0" bIns="0" rtlCol="0"/>
              <a:lstStyle/>
              <a:p>
                <a:endParaRPr/>
              </a:p>
            </p:txBody>
          </p:sp>
          <p:sp>
            <p:nvSpPr>
              <p:cNvPr id="103" name="object 7">
                <a:extLst>
                  <a:ext uri="{FF2B5EF4-FFF2-40B4-BE49-F238E27FC236}">
                    <a16:creationId xmlns:a16="http://schemas.microsoft.com/office/drawing/2014/main" id="{AF543C46-400E-6D41-5EC8-F8EFBD88BAC7}"/>
                  </a:ext>
                </a:extLst>
              </p:cNvPr>
              <p:cNvSpPr/>
              <p:nvPr/>
            </p:nvSpPr>
            <p:spPr>
              <a:xfrm>
                <a:off x="3532632" y="778769"/>
                <a:ext cx="5398135" cy="791210"/>
              </a:xfrm>
              <a:custGeom>
                <a:avLst/>
                <a:gdLst/>
                <a:ahLst/>
                <a:cxnLst/>
                <a:rect l="l" t="t" r="r" b="b"/>
                <a:pathLst>
                  <a:path w="5398134" h="791210">
                    <a:moveTo>
                      <a:pt x="0" y="90995"/>
                    </a:moveTo>
                    <a:lnTo>
                      <a:pt x="7151" y="55576"/>
                    </a:lnTo>
                    <a:lnTo>
                      <a:pt x="26652" y="26652"/>
                    </a:lnTo>
                    <a:lnTo>
                      <a:pt x="55576" y="7151"/>
                    </a:lnTo>
                    <a:lnTo>
                      <a:pt x="90995" y="0"/>
                    </a:lnTo>
                    <a:lnTo>
                      <a:pt x="5307012" y="0"/>
                    </a:lnTo>
                    <a:lnTo>
                      <a:pt x="5342431" y="7151"/>
                    </a:lnTo>
                    <a:lnTo>
                      <a:pt x="5371355" y="26652"/>
                    </a:lnTo>
                    <a:lnTo>
                      <a:pt x="5390856" y="55576"/>
                    </a:lnTo>
                    <a:lnTo>
                      <a:pt x="5398008" y="90995"/>
                    </a:lnTo>
                    <a:lnTo>
                      <a:pt x="5398008" y="699947"/>
                    </a:lnTo>
                    <a:lnTo>
                      <a:pt x="5390856" y="735374"/>
                    </a:lnTo>
                    <a:lnTo>
                      <a:pt x="5371355" y="764301"/>
                    </a:lnTo>
                    <a:lnTo>
                      <a:pt x="5342431" y="783804"/>
                    </a:lnTo>
                    <a:lnTo>
                      <a:pt x="5307012" y="790956"/>
                    </a:lnTo>
                    <a:lnTo>
                      <a:pt x="90995" y="790956"/>
                    </a:lnTo>
                    <a:lnTo>
                      <a:pt x="55576" y="783804"/>
                    </a:lnTo>
                    <a:lnTo>
                      <a:pt x="26652" y="764301"/>
                    </a:lnTo>
                    <a:lnTo>
                      <a:pt x="7151" y="735374"/>
                    </a:lnTo>
                    <a:lnTo>
                      <a:pt x="0" y="699947"/>
                    </a:lnTo>
                    <a:lnTo>
                      <a:pt x="0" y="90995"/>
                    </a:lnTo>
                    <a:close/>
                  </a:path>
                </a:pathLst>
              </a:custGeom>
              <a:ln w="15875">
                <a:solidFill>
                  <a:srgbClr val="7E7E7E"/>
                </a:solidFill>
              </a:ln>
            </p:spPr>
            <p:txBody>
              <a:bodyPr wrap="square" lIns="0" tIns="0" rIns="0" bIns="0" rtlCol="0"/>
              <a:lstStyle/>
              <a:p>
                <a:endParaRPr/>
              </a:p>
            </p:txBody>
          </p:sp>
        </p:grpSp>
        <p:sp>
          <p:nvSpPr>
            <p:cNvPr id="104" name="object 8">
              <a:extLst>
                <a:ext uri="{FF2B5EF4-FFF2-40B4-BE49-F238E27FC236}">
                  <a16:creationId xmlns:a16="http://schemas.microsoft.com/office/drawing/2014/main" id="{7DBA4696-42C4-3D37-3299-40297345B4FE}"/>
                </a:ext>
              </a:extLst>
            </p:cNvPr>
            <p:cNvSpPr txBox="1"/>
            <p:nvPr/>
          </p:nvSpPr>
          <p:spPr>
            <a:xfrm>
              <a:off x="4243812" y="354852"/>
              <a:ext cx="5282983" cy="807951"/>
            </a:xfrm>
            <a:prstGeom prst="rect">
              <a:avLst/>
            </a:prstGeom>
          </p:spPr>
          <p:txBody>
            <a:bodyPr vert="horz" wrap="square" lIns="0" tIns="12700" rIns="0" bIns="0" rtlCol="0">
              <a:spAutoFit/>
            </a:bodyPr>
            <a:lstStyle/>
            <a:p>
              <a:pPr marL="12700" marR="5080" algn="just">
                <a:lnSpc>
                  <a:spcPts val="1900"/>
                </a:lnSpc>
              </a:pPr>
              <a:r>
                <a:rPr sz="1400" b="1" err="1">
                  <a:solidFill>
                    <a:srgbClr val="404040"/>
                  </a:solidFill>
                  <a:latin typeface="Arial"/>
                  <a:cs typeface="Arial"/>
                </a:rPr>
                <a:t>Xây</a:t>
              </a:r>
              <a:r>
                <a:rPr sz="1400" b="1" spc="-20">
                  <a:solidFill>
                    <a:srgbClr val="404040"/>
                  </a:solidFill>
                  <a:latin typeface="Arial"/>
                  <a:cs typeface="Arial"/>
                </a:rPr>
                <a:t> </a:t>
              </a:r>
              <a:r>
                <a:rPr sz="1400" b="1" spc="-5" err="1">
                  <a:solidFill>
                    <a:srgbClr val="404040"/>
                  </a:solidFill>
                  <a:latin typeface="Arial"/>
                  <a:cs typeface="Arial"/>
                </a:rPr>
                <a:t>dựng</a:t>
              </a:r>
              <a:r>
                <a:rPr sz="1400" b="1" spc="35">
                  <a:solidFill>
                    <a:srgbClr val="404040"/>
                  </a:solidFill>
                  <a:latin typeface="Arial"/>
                  <a:cs typeface="Arial"/>
                </a:rPr>
                <a:t> </a:t>
              </a:r>
              <a:r>
                <a:rPr sz="1400" b="1" spc="-5" err="1">
                  <a:solidFill>
                    <a:srgbClr val="404040"/>
                  </a:solidFill>
                  <a:latin typeface="Arial"/>
                  <a:cs typeface="Arial"/>
                </a:rPr>
                <a:t>hệ</a:t>
              </a:r>
              <a:r>
                <a:rPr sz="1400" b="1" spc="-5">
                  <a:solidFill>
                    <a:srgbClr val="404040"/>
                  </a:solidFill>
                  <a:latin typeface="Arial"/>
                  <a:cs typeface="Arial"/>
                </a:rPr>
                <a:t> </a:t>
              </a:r>
              <a:r>
                <a:rPr sz="1400" b="1" spc="-5" err="1">
                  <a:solidFill>
                    <a:srgbClr val="404040"/>
                  </a:solidFill>
                  <a:latin typeface="Arial"/>
                  <a:cs typeface="Arial"/>
                </a:rPr>
                <a:t>thống</a:t>
              </a:r>
              <a:r>
                <a:rPr sz="1400" b="1" spc="35">
                  <a:solidFill>
                    <a:srgbClr val="404040"/>
                  </a:solidFill>
                  <a:latin typeface="Arial"/>
                  <a:cs typeface="Arial"/>
                </a:rPr>
                <a:t> </a:t>
              </a:r>
              <a:r>
                <a:rPr lang="en-US" sz="1400" b="1" spc="35">
                  <a:solidFill>
                    <a:srgbClr val="404040"/>
                  </a:solidFill>
                  <a:latin typeface="Arial"/>
                  <a:cs typeface="Arial"/>
                </a:rPr>
                <a:t>Đại lý </a:t>
              </a:r>
              <a:r>
                <a:rPr sz="1400" b="1" spc="-5">
                  <a:solidFill>
                    <a:srgbClr val="404040"/>
                  </a:solidFill>
                  <a:latin typeface="Arial"/>
                  <a:cs typeface="Arial"/>
                </a:rPr>
                <a:t>Bán</a:t>
              </a:r>
              <a:r>
                <a:rPr sz="1400" b="1" spc="-15">
                  <a:solidFill>
                    <a:srgbClr val="404040"/>
                  </a:solidFill>
                  <a:latin typeface="Arial"/>
                  <a:cs typeface="Arial"/>
                </a:rPr>
                <a:t> </a:t>
              </a:r>
              <a:r>
                <a:rPr sz="1400" b="1" spc="-5" err="1">
                  <a:solidFill>
                    <a:srgbClr val="404040"/>
                  </a:solidFill>
                  <a:latin typeface="Arial"/>
                  <a:cs typeface="Arial"/>
                </a:rPr>
                <a:t>hàng</a:t>
              </a:r>
              <a:r>
                <a:rPr sz="1400" b="1" spc="10">
                  <a:solidFill>
                    <a:srgbClr val="404040"/>
                  </a:solidFill>
                  <a:latin typeface="Arial"/>
                  <a:cs typeface="Arial"/>
                </a:rPr>
                <a:t> </a:t>
              </a:r>
              <a:r>
                <a:rPr sz="1400" b="1" spc="-10" err="1">
                  <a:solidFill>
                    <a:srgbClr val="404040"/>
                  </a:solidFill>
                  <a:latin typeface="Arial"/>
                  <a:cs typeface="Arial"/>
                </a:rPr>
                <a:t>và</a:t>
              </a:r>
              <a:r>
                <a:rPr sz="1400" b="1" spc="15">
                  <a:solidFill>
                    <a:srgbClr val="404040"/>
                  </a:solidFill>
                  <a:latin typeface="Arial"/>
                  <a:cs typeface="Arial"/>
                </a:rPr>
                <a:t> </a:t>
              </a:r>
              <a:r>
                <a:rPr sz="1400" b="1" spc="-5" err="1">
                  <a:solidFill>
                    <a:srgbClr val="404040"/>
                  </a:solidFill>
                  <a:latin typeface="Arial"/>
                  <a:cs typeface="Arial"/>
                </a:rPr>
                <a:t>hệ</a:t>
              </a:r>
              <a:r>
                <a:rPr sz="1400" b="1" spc="-5">
                  <a:solidFill>
                    <a:srgbClr val="404040"/>
                  </a:solidFill>
                  <a:latin typeface="Arial"/>
                  <a:cs typeface="Arial"/>
                </a:rPr>
                <a:t> </a:t>
              </a:r>
              <a:r>
                <a:rPr sz="1400" b="1" spc="-5" err="1">
                  <a:solidFill>
                    <a:srgbClr val="404040"/>
                  </a:solidFill>
                  <a:latin typeface="Arial"/>
                  <a:cs typeface="Arial"/>
                </a:rPr>
                <a:t>thống</a:t>
              </a:r>
              <a:r>
                <a:rPr sz="1400" b="1" spc="35">
                  <a:solidFill>
                    <a:srgbClr val="404040"/>
                  </a:solidFill>
                  <a:latin typeface="Arial"/>
                  <a:cs typeface="Arial"/>
                </a:rPr>
                <a:t> </a:t>
              </a:r>
              <a:r>
                <a:rPr sz="1400" b="1" spc="-5" err="1">
                  <a:solidFill>
                    <a:srgbClr val="404040"/>
                  </a:solidFill>
                  <a:latin typeface="Arial"/>
                  <a:cs typeface="Arial"/>
                </a:rPr>
                <a:t>Dịch</a:t>
              </a:r>
              <a:r>
                <a:rPr sz="1400" b="1">
                  <a:solidFill>
                    <a:srgbClr val="404040"/>
                  </a:solidFill>
                  <a:latin typeface="Arial"/>
                  <a:cs typeface="Arial"/>
                </a:rPr>
                <a:t> </a:t>
              </a:r>
              <a:r>
                <a:rPr sz="1400" b="1" spc="-10">
                  <a:solidFill>
                    <a:srgbClr val="404040"/>
                  </a:solidFill>
                  <a:latin typeface="Arial"/>
                  <a:cs typeface="Arial"/>
                </a:rPr>
                <a:t>vụ</a:t>
              </a:r>
              <a:r>
                <a:rPr lang="en-US" sz="1400" b="1" spc="-10">
                  <a:solidFill>
                    <a:srgbClr val="404040"/>
                  </a:solidFill>
                  <a:latin typeface="Arial"/>
                  <a:cs typeface="Arial"/>
                </a:rPr>
                <a:t> sau bán hàng</a:t>
              </a:r>
              <a:r>
                <a:rPr sz="1400" b="1" spc="10">
                  <a:solidFill>
                    <a:srgbClr val="404040"/>
                  </a:solidFill>
                  <a:latin typeface="Arial"/>
                  <a:cs typeface="Arial"/>
                </a:rPr>
                <a:t> </a:t>
              </a:r>
              <a:r>
                <a:rPr sz="1400" b="1" spc="-5" err="1">
                  <a:solidFill>
                    <a:srgbClr val="404040"/>
                  </a:solidFill>
                  <a:latin typeface="Arial"/>
                  <a:cs typeface="Arial"/>
                </a:rPr>
                <a:t>trên</a:t>
              </a:r>
              <a:r>
                <a:rPr sz="1400" b="1">
                  <a:solidFill>
                    <a:srgbClr val="404040"/>
                  </a:solidFill>
                  <a:latin typeface="Arial"/>
                  <a:cs typeface="Arial"/>
                </a:rPr>
                <a:t> </a:t>
              </a:r>
              <a:r>
                <a:rPr sz="1400" b="1" err="1">
                  <a:solidFill>
                    <a:srgbClr val="404040"/>
                  </a:solidFill>
                  <a:latin typeface="Arial"/>
                  <a:cs typeface="Arial"/>
                </a:rPr>
                <a:t>cả</a:t>
              </a:r>
              <a:r>
                <a:rPr sz="1400" b="1" spc="-5">
                  <a:solidFill>
                    <a:srgbClr val="404040"/>
                  </a:solidFill>
                  <a:latin typeface="Arial"/>
                  <a:cs typeface="Arial"/>
                </a:rPr>
                <a:t> nước</a:t>
              </a:r>
              <a:r>
                <a:rPr lang="en-US" sz="1400" b="1" spc="-5">
                  <a:solidFill>
                    <a:srgbClr val="404040"/>
                  </a:solidFill>
                  <a:latin typeface="Arial"/>
                  <a:cs typeface="Arial"/>
                </a:rPr>
                <a:t> (gồm: sửa chữa tại xưởng, sửa chữa lưu động, cung cấp phụ tùng đầy đủ)</a:t>
              </a:r>
              <a:r>
                <a:rPr sz="1400" b="1" spc="-5">
                  <a:solidFill>
                    <a:srgbClr val="404040"/>
                  </a:solidFill>
                  <a:latin typeface="Arial"/>
                  <a:cs typeface="Arial"/>
                </a:rPr>
                <a:t>,</a:t>
              </a:r>
              <a:r>
                <a:rPr sz="1400" b="1" spc="5">
                  <a:solidFill>
                    <a:srgbClr val="404040"/>
                  </a:solidFill>
                  <a:latin typeface="Arial"/>
                  <a:cs typeface="Arial"/>
                </a:rPr>
                <a:t> </a:t>
              </a:r>
              <a:r>
                <a:rPr sz="1400" b="1" spc="-5" err="1">
                  <a:solidFill>
                    <a:srgbClr val="404040"/>
                  </a:solidFill>
                  <a:latin typeface="Arial"/>
                  <a:cs typeface="Arial"/>
                </a:rPr>
                <a:t>tạo</a:t>
              </a:r>
              <a:r>
                <a:rPr sz="1400" b="1" spc="-5">
                  <a:solidFill>
                    <a:srgbClr val="404040"/>
                  </a:solidFill>
                  <a:latin typeface="Arial"/>
                  <a:cs typeface="Arial"/>
                </a:rPr>
                <a:t> điều</a:t>
              </a:r>
              <a:r>
                <a:rPr sz="1400" b="1">
                  <a:solidFill>
                    <a:srgbClr val="404040"/>
                  </a:solidFill>
                  <a:latin typeface="Arial"/>
                  <a:cs typeface="Arial"/>
                </a:rPr>
                <a:t> </a:t>
              </a:r>
              <a:r>
                <a:rPr sz="1400" b="1" err="1">
                  <a:solidFill>
                    <a:srgbClr val="404040"/>
                  </a:solidFill>
                  <a:latin typeface="Arial"/>
                  <a:cs typeface="Arial"/>
                </a:rPr>
                <a:t>kiện</a:t>
              </a:r>
              <a:r>
                <a:rPr sz="1400" b="1" spc="-5">
                  <a:solidFill>
                    <a:srgbClr val="404040"/>
                  </a:solidFill>
                  <a:latin typeface="Arial"/>
                  <a:cs typeface="Arial"/>
                </a:rPr>
                <a:t> </a:t>
              </a:r>
              <a:r>
                <a:rPr sz="1400" b="1" spc="-5" err="1">
                  <a:solidFill>
                    <a:srgbClr val="404040"/>
                  </a:solidFill>
                  <a:latin typeface="Arial"/>
                  <a:cs typeface="Arial"/>
                </a:rPr>
                <a:t>thuận</a:t>
              </a:r>
              <a:r>
                <a:rPr sz="1400" b="1" spc="25">
                  <a:solidFill>
                    <a:srgbClr val="404040"/>
                  </a:solidFill>
                  <a:latin typeface="Arial"/>
                  <a:cs typeface="Arial"/>
                </a:rPr>
                <a:t> </a:t>
              </a:r>
              <a:r>
                <a:rPr sz="1400" b="1" spc="-5" err="1">
                  <a:solidFill>
                    <a:srgbClr val="404040"/>
                  </a:solidFill>
                  <a:latin typeface="Arial"/>
                  <a:cs typeface="Arial"/>
                </a:rPr>
                <a:t>lợi</a:t>
              </a:r>
              <a:r>
                <a:rPr sz="1400" b="1" spc="10">
                  <a:solidFill>
                    <a:srgbClr val="404040"/>
                  </a:solidFill>
                  <a:latin typeface="Arial"/>
                  <a:cs typeface="Arial"/>
                </a:rPr>
                <a:t> </a:t>
              </a:r>
              <a:r>
                <a:rPr sz="1400" b="1" spc="-5">
                  <a:solidFill>
                    <a:srgbClr val="404040"/>
                  </a:solidFill>
                  <a:latin typeface="Arial"/>
                  <a:cs typeface="Arial"/>
                </a:rPr>
                <a:t>cho</a:t>
              </a:r>
              <a:r>
                <a:rPr sz="1400" b="1">
                  <a:solidFill>
                    <a:srgbClr val="404040"/>
                  </a:solidFill>
                  <a:latin typeface="Arial"/>
                  <a:cs typeface="Arial"/>
                </a:rPr>
                <a:t> </a:t>
              </a:r>
              <a:r>
                <a:rPr sz="1400" b="1" spc="-5" err="1">
                  <a:solidFill>
                    <a:srgbClr val="404040"/>
                  </a:solidFill>
                  <a:latin typeface="Arial"/>
                  <a:cs typeface="Arial"/>
                </a:rPr>
                <a:t>khách</a:t>
              </a:r>
              <a:r>
                <a:rPr sz="1400" b="1" spc="-20">
                  <a:solidFill>
                    <a:srgbClr val="404040"/>
                  </a:solidFill>
                  <a:latin typeface="Arial"/>
                  <a:cs typeface="Arial"/>
                </a:rPr>
                <a:t> </a:t>
              </a:r>
              <a:r>
                <a:rPr sz="1400" b="1" spc="-5" err="1">
                  <a:solidFill>
                    <a:srgbClr val="404040"/>
                  </a:solidFill>
                  <a:latin typeface="Arial"/>
                  <a:cs typeface="Arial"/>
                </a:rPr>
                <a:t>hàng</a:t>
              </a:r>
              <a:r>
                <a:rPr sz="1400" b="1" spc="15">
                  <a:solidFill>
                    <a:srgbClr val="404040"/>
                  </a:solidFill>
                  <a:latin typeface="Arial"/>
                  <a:cs typeface="Arial"/>
                </a:rPr>
                <a:t> </a:t>
              </a:r>
              <a:r>
                <a:rPr sz="1400" b="1">
                  <a:solidFill>
                    <a:srgbClr val="404040"/>
                  </a:solidFill>
                  <a:latin typeface="Arial"/>
                  <a:cs typeface="Arial"/>
                </a:rPr>
                <a:t>an </a:t>
              </a:r>
              <a:r>
                <a:rPr sz="1400" b="1" spc="-5" err="1">
                  <a:solidFill>
                    <a:srgbClr val="404040"/>
                  </a:solidFill>
                  <a:latin typeface="Arial"/>
                  <a:cs typeface="Arial"/>
                </a:rPr>
                <a:t>tâm</a:t>
              </a:r>
              <a:r>
                <a:rPr sz="1400" b="1" spc="-5">
                  <a:solidFill>
                    <a:srgbClr val="404040"/>
                  </a:solidFill>
                  <a:latin typeface="Arial"/>
                  <a:cs typeface="Arial"/>
                </a:rPr>
                <a:t> </a:t>
              </a:r>
              <a:r>
                <a:rPr sz="1400" b="1" spc="-320">
                  <a:solidFill>
                    <a:srgbClr val="404040"/>
                  </a:solidFill>
                  <a:latin typeface="Arial"/>
                  <a:cs typeface="Arial"/>
                </a:rPr>
                <a:t> </a:t>
              </a:r>
              <a:r>
                <a:rPr sz="1400" b="1" err="1">
                  <a:solidFill>
                    <a:srgbClr val="404040"/>
                  </a:solidFill>
                  <a:latin typeface="Arial"/>
                  <a:cs typeface="Arial"/>
                </a:rPr>
                <a:t>sử</a:t>
              </a:r>
              <a:r>
                <a:rPr sz="1400" b="1" spc="-10">
                  <a:solidFill>
                    <a:srgbClr val="404040"/>
                  </a:solidFill>
                  <a:latin typeface="Arial"/>
                  <a:cs typeface="Arial"/>
                </a:rPr>
                <a:t> </a:t>
              </a:r>
              <a:r>
                <a:rPr sz="1400" b="1" spc="-5" err="1">
                  <a:solidFill>
                    <a:srgbClr val="404040"/>
                  </a:solidFill>
                  <a:latin typeface="Arial"/>
                  <a:cs typeface="Arial"/>
                </a:rPr>
                <a:t>dụng</a:t>
              </a:r>
              <a:r>
                <a:rPr sz="1400" b="1" spc="25">
                  <a:solidFill>
                    <a:srgbClr val="404040"/>
                  </a:solidFill>
                  <a:latin typeface="Arial"/>
                  <a:cs typeface="Arial"/>
                </a:rPr>
                <a:t> </a:t>
              </a:r>
              <a:r>
                <a:rPr sz="1400" b="1" err="1">
                  <a:solidFill>
                    <a:srgbClr val="404040"/>
                  </a:solidFill>
                  <a:latin typeface="Arial"/>
                  <a:cs typeface="Arial"/>
                </a:rPr>
                <a:t>sản</a:t>
              </a:r>
              <a:r>
                <a:rPr sz="1400" b="1" spc="-15">
                  <a:solidFill>
                    <a:srgbClr val="404040"/>
                  </a:solidFill>
                  <a:latin typeface="Arial"/>
                  <a:cs typeface="Arial"/>
                </a:rPr>
                <a:t> </a:t>
              </a:r>
              <a:r>
                <a:rPr sz="1400" b="1" spc="-5" err="1">
                  <a:solidFill>
                    <a:srgbClr val="404040"/>
                  </a:solidFill>
                  <a:latin typeface="Arial"/>
                  <a:cs typeface="Arial"/>
                </a:rPr>
                <a:t>phẩm</a:t>
              </a:r>
              <a:r>
                <a:rPr sz="1400" b="1">
                  <a:solidFill>
                    <a:srgbClr val="404040"/>
                  </a:solidFill>
                  <a:latin typeface="Arial"/>
                  <a:cs typeface="Arial"/>
                </a:rPr>
                <a:t> </a:t>
              </a:r>
              <a:r>
                <a:rPr sz="1400" b="1" spc="-5">
                  <a:solidFill>
                    <a:srgbClr val="404040"/>
                  </a:solidFill>
                  <a:latin typeface="Arial"/>
                  <a:cs typeface="Arial"/>
                </a:rPr>
                <a:t>UD</a:t>
              </a:r>
              <a:r>
                <a:rPr sz="1400" b="1">
                  <a:solidFill>
                    <a:srgbClr val="404040"/>
                  </a:solidFill>
                  <a:latin typeface="Arial"/>
                  <a:cs typeface="Arial"/>
                </a:rPr>
                <a:t> </a:t>
              </a:r>
              <a:r>
                <a:rPr sz="1400" b="1" spc="-10">
                  <a:solidFill>
                    <a:srgbClr val="404040"/>
                  </a:solidFill>
                  <a:latin typeface="Arial"/>
                  <a:cs typeface="Arial"/>
                </a:rPr>
                <a:t>Trucks.</a:t>
              </a:r>
              <a:endParaRPr sz="1400">
                <a:latin typeface="Arial"/>
                <a:cs typeface="Arial"/>
              </a:endParaRPr>
            </a:p>
          </p:txBody>
        </p:sp>
        <p:grpSp>
          <p:nvGrpSpPr>
            <p:cNvPr id="105" name="object 9">
              <a:extLst>
                <a:ext uri="{FF2B5EF4-FFF2-40B4-BE49-F238E27FC236}">
                  <a16:creationId xmlns:a16="http://schemas.microsoft.com/office/drawing/2014/main" id="{4892DA16-73A3-7F89-128E-9BFE2539D528}"/>
                </a:ext>
              </a:extLst>
            </p:cNvPr>
            <p:cNvGrpSpPr/>
            <p:nvPr/>
          </p:nvGrpSpPr>
          <p:grpSpPr>
            <a:xfrm>
              <a:off x="4133783" y="1282652"/>
              <a:ext cx="5429250" cy="735330"/>
              <a:chOff x="3538410" y="1674560"/>
              <a:chExt cx="5429250" cy="735330"/>
            </a:xfrm>
          </p:grpSpPr>
          <p:sp>
            <p:nvSpPr>
              <p:cNvPr id="106" name="object 10">
                <a:extLst>
                  <a:ext uri="{FF2B5EF4-FFF2-40B4-BE49-F238E27FC236}">
                    <a16:creationId xmlns:a16="http://schemas.microsoft.com/office/drawing/2014/main" id="{486AB792-D2FB-9059-B307-00BFD370E02E}"/>
                  </a:ext>
                </a:extLst>
              </p:cNvPr>
              <p:cNvSpPr/>
              <p:nvPr/>
            </p:nvSpPr>
            <p:spPr>
              <a:xfrm>
                <a:off x="3546347" y="1682498"/>
                <a:ext cx="5413375" cy="719455"/>
              </a:xfrm>
              <a:custGeom>
                <a:avLst/>
                <a:gdLst/>
                <a:ahLst/>
                <a:cxnLst/>
                <a:rect l="l" t="t" r="r" b="b"/>
                <a:pathLst>
                  <a:path w="5413375" h="719455">
                    <a:moveTo>
                      <a:pt x="5330494" y="0"/>
                    </a:moveTo>
                    <a:lnTo>
                      <a:pt x="82753" y="0"/>
                    </a:lnTo>
                    <a:lnTo>
                      <a:pt x="50540" y="6502"/>
                    </a:lnTo>
                    <a:lnTo>
                      <a:pt x="24236" y="24236"/>
                    </a:lnTo>
                    <a:lnTo>
                      <a:pt x="6502" y="50540"/>
                    </a:lnTo>
                    <a:lnTo>
                      <a:pt x="0" y="82753"/>
                    </a:lnTo>
                    <a:lnTo>
                      <a:pt x="0" y="636574"/>
                    </a:lnTo>
                    <a:lnTo>
                      <a:pt x="6502" y="668782"/>
                    </a:lnTo>
                    <a:lnTo>
                      <a:pt x="24236" y="695086"/>
                    </a:lnTo>
                    <a:lnTo>
                      <a:pt x="50540" y="712823"/>
                    </a:lnTo>
                    <a:lnTo>
                      <a:pt x="82753" y="719328"/>
                    </a:lnTo>
                    <a:lnTo>
                      <a:pt x="5330494" y="719328"/>
                    </a:lnTo>
                    <a:lnTo>
                      <a:pt x="5362707" y="712823"/>
                    </a:lnTo>
                    <a:lnTo>
                      <a:pt x="5389011" y="695086"/>
                    </a:lnTo>
                    <a:lnTo>
                      <a:pt x="5406745" y="668782"/>
                    </a:lnTo>
                    <a:lnTo>
                      <a:pt x="5413248" y="636574"/>
                    </a:lnTo>
                    <a:lnTo>
                      <a:pt x="5413248" y="82753"/>
                    </a:lnTo>
                    <a:lnTo>
                      <a:pt x="5406745" y="50540"/>
                    </a:lnTo>
                    <a:lnTo>
                      <a:pt x="5389011" y="24236"/>
                    </a:lnTo>
                    <a:lnTo>
                      <a:pt x="5362707" y="6502"/>
                    </a:lnTo>
                    <a:lnTo>
                      <a:pt x="5330494" y="0"/>
                    </a:lnTo>
                    <a:close/>
                  </a:path>
                </a:pathLst>
              </a:custGeom>
              <a:solidFill>
                <a:srgbClr val="B8F4FF"/>
              </a:solidFill>
            </p:spPr>
            <p:txBody>
              <a:bodyPr wrap="square" lIns="0" tIns="0" rIns="0" bIns="0" rtlCol="0"/>
              <a:lstStyle/>
              <a:p>
                <a:endParaRPr/>
              </a:p>
            </p:txBody>
          </p:sp>
          <p:sp>
            <p:nvSpPr>
              <p:cNvPr id="107" name="object 11">
                <a:extLst>
                  <a:ext uri="{FF2B5EF4-FFF2-40B4-BE49-F238E27FC236}">
                    <a16:creationId xmlns:a16="http://schemas.microsoft.com/office/drawing/2014/main" id="{6087C64F-9CD8-4FB3-328C-D55B65E7B681}"/>
                  </a:ext>
                </a:extLst>
              </p:cNvPr>
              <p:cNvSpPr/>
              <p:nvPr/>
            </p:nvSpPr>
            <p:spPr>
              <a:xfrm>
                <a:off x="3546347" y="1682498"/>
                <a:ext cx="5413375" cy="719455"/>
              </a:xfrm>
              <a:custGeom>
                <a:avLst/>
                <a:gdLst/>
                <a:ahLst/>
                <a:cxnLst/>
                <a:rect l="l" t="t" r="r" b="b"/>
                <a:pathLst>
                  <a:path w="5413375" h="719455">
                    <a:moveTo>
                      <a:pt x="0" y="82753"/>
                    </a:moveTo>
                    <a:lnTo>
                      <a:pt x="6502" y="50540"/>
                    </a:lnTo>
                    <a:lnTo>
                      <a:pt x="24236" y="24236"/>
                    </a:lnTo>
                    <a:lnTo>
                      <a:pt x="50540" y="6502"/>
                    </a:lnTo>
                    <a:lnTo>
                      <a:pt x="82753" y="0"/>
                    </a:lnTo>
                    <a:lnTo>
                      <a:pt x="5330494" y="0"/>
                    </a:lnTo>
                    <a:lnTo>
                      <a:pt x="5362707" y="6502"/>
                    </a:lnTo>
                    <a:lnTo>
                      <a:pt x="5389011" y="24236"/>
                    </a:lnTo>
                    <a:lnTo>
                      <a:pt x="5406745" y="50540"/>
                    </a:lnTo>
                    <a:lnTo>
                      <a:pt x="5413248" y="82753"/>
                    </a:lnTo>
                    <a:lnTo>
                      <a:pt x="5413248" y="636574"/>
                    </a:lnTo>
                    <a:lnTo>
                      <a:pt x="5406745" y="668782"/>
                    </a:lnTo>
                    <a:lnTo>
                      <a:pt x="5389011" y="695086"/>
                    </a:lnTo>
                    <a:lnTo>
                      <a:pt x="5362707" y="712823"/>
                    </a:lnTo>
                    <a:lnTo>
                      <a:pt x="5330494" y="719328"/>
                    </a:lnTo>
                    <a:lnTo>
                      <a:pt x="82753" y="719328"/>
                    </a:lnTo>
                    <a:lnTo>
                      <a:pt x="50540" y="712823"/>
                    </a:lnTo>
                    <a:lnTo>
                      <a:pt x="24236" y="695086"/>
                    </a:lnTo>
                    <a:lnTo>
                      <a:pt x="6502" y="668782"/>
                    </a:lnTo>
                    <a:lnTo>
                      <a:pt x="0" y="636574"/>
                    </a:lnTo>
                    <a:lnTo>
                      <a:pt x="0" y="82753"/>
                    </a:lnTo>
                    <a:close/>
                  </a:path>
                </a:pathLst>
              </a:custGeom>
              <a:ln w="15874">
                <a:solidFill>
                  <a:srgbClr val="7E7E7E"/>
                </a:solidFill>
              </a:ln>
            </p:spPr>
            <p:txBody>
              <a:bodyPr wrap="square" lIns="0" tIns="0" rIns="0" bIns="0" rtlCol="0"/>
              <a:lstStyle/>
              <a:p>
                <a:endParaRPr/>
              </a:p>
            </p:txBody>
          </p:sp>
        </p:grpSp>
        <p:sp>
          <p:nvSpPr>
            <p:cNvPr id="108" name="object 12">
              <a:extLst>
                <a:ext uri="{FF2B5EF4-FFF2-40B4-BE49-F238E27FC236}">
                  <a16:creationId xmlns:a16="http://schemas.microsoft.com/office/drawing/2014/main" id="{00B4413F-C131-109F-F14A-969CA7F7B0DD}"/>
                </a:ext>
              </a:extLst>
            </p:cNvPr>
            <p:cNvSpPr txBox="1"/>
            <p:nvPr/>
          </p:nvSpPr>
          <p:spPr>
            <a:xfrm>
              <a:off x="4215308" y="1403701"/>
              <a:ext cx="5253469" cy="419693"/>
            </a:xfrm>
            <a:prstGeom prst="rect">
              <a:avLst/>
            </a:prstGeom>
          </p:spPr>
          <p:txBody>
            <a:bodyPr vert="horz" wrap="square" lIns="0" tIns="12700" rIns="0" bIns="0" rtlCol="0">
              <a:spAutoFit/>
            </a:bodyPr>
            <a:lstStyle/>
            <a:p>
              <a:pPr marL="12700" marR="5080" algn="just">
                <a:lnSpc>
                  <a:spcPts val="2000"/>
                </a:lnSpc>
              </a:pPr>
              <a:r>
                <a:rPr sz="1400" b="1" err="1">
                  <a:solidFill>
                    <a:srgbClr val="404040"/>
                  </a:solidFill>
                  <a:latin typeface="Arial"/>
                  <a:cs typeface="Arial"/>
                </a:rPr>
                <a:t>Xây</a:t>
              </a:r>
              <a:r>
                <a:rPr sz="1400" b="1" spc="-25">
                  <a:solidFill>
                    <a:srgbClr val="404040"/>
                  </a:solidFill>
                  <a:latin typeface="Arial"/>
                  <a:cs typeface="Arial"/>
                </a:rPr>
                <a:t> </a:t>
              </a:r>
              <a:r>
                <a:rPr sz="1400" b="1" spc="-5" err="1">
                  <a:solidFill>
                    <a:srgbClr val="404040"/>
                  </a:solidFill>
                  <a:latin typeface="Arial"/>
                  <a:cs typeface="Arial"/>
                </a:rPr>
                <a:t>dựng</a:t>
              </a:r>
              <a:r>
                <a:rPr sz="1400" b="1" spc="35">
                  <a:solidFill>
                    <a:srgbClr val="404040"/>
                  </a:solidFill>
                  <a:latin typeface="Arial"/>
                  <a:cs typeface="Arial"/>
                </a:rPr>
                <a:t> </a:t>
              </a:r>
              <a:r>
                <a:rPr sz="1400" b="1" spc="-5" err="1">
                  <a:solidFill>
                    <a:srgbClr val="404040"/>
                  </a:solidFill>
                  <a:latin typeface="Arial"/>
                  <a:cs typeface="Arial"/>
                </a:rPr>
                <a:t>chuỗi</a:t>
              </a:r>
              <a:r>
                <a:rPr sz="1400" b="1" spc="5">
                  <a:solidFill>
                    <a:srgbClr val="404040"/>
                  </a:solidFill>
                  <a:latin typeface="Arial"/>
                  <a:cs typeface="Arial"/>
                </a:rPr>
                <a:t> </a:t>
              </a:r>
              <a:r>
                <a:rPr sz="1400" b="1" err="1">
                  <a:solidFill>
                    <a:srgbClr val="404040"/>
                  </a:solidFill>
                  <a:latin typeface="Arial"/>
                  <a:cs typeface="Arial"/>
                </a:rPr>
                <a:t>sản</a:t>
              </a:r>
              <a:r>
                <a:rPr sz="1400" b="1" spc="-20">
                  <a:solidFill>
                    <a:srgbClr val="404040"/>
                  </a:solidFill>
                  <a:latin typeface="Arial"/>
                  <a:cs typeface="Arial"/>
                </a:rPr>
                <a:t> </a:t>
              </a:r>
              <a:r>
                <a:rPr sz="1400" b="1" spc="-5" err="1">
                  <a:solidFill>
                    <a:srgbClr val="404040"/>
                  </a:solidFill>
                  <a:latin typeface="Arial"/>
                  <a:cs typeface="Arial"/>
                </a:rPr>
                <a:t>phẩm</a:t>
              </a:r>
              <a:r>
                <a:rPr sz="1400" b="1">
                  <a:solidFill>
                    <a:srgbClr val="404040"/>
                  </a:solidFill>
                  <a:latin typeface="Arial"/>
                  <a:cs typeface="Arial"/>
                </a:rPr>
                <a:t> </a:t>
              </a:r>
              <a:r>
                <a:rPr sz="1400" b="1" spc="-5" err="1">
                  <a:solidFill>
                    <a:srgbClr val="404040"/>
                  </a:solidFill>
                  <a:latin typeface="Arial"/>
                  <a:cs typeface="Arial"/>
                </a:rPr>
                <a:t>đa</a:t>
              </a:r>
              <a:r>
                <a:rPr sz="1400" b="1" spc="5">
                  <a:solidFill>
                    <a:srgbClr val="404040"/>
                  </a:solidFill>
                  <a:latin typeface="Arial"/>
                  <a:cs typeface="Arial"/>
                </a:rPr>
                <a:t> </a:t>
              </a:r>
              <a:r>
                <a:rPr sz="1400" b="1" spc="-5">
                  <a:solidFill>
                    <a:srgbClr val="404040"/>
                  </a:solidFill>
                  <a:latin typeface="Arial"/>
                  <a:cs typeface="Arial"/>
                </a:rPr>
                <a:t>dạng</a:t>
              </a:r>
              <a:r>
                <a:rPr lang="en-US" sz="1400" b="1" spc="-5">
                  <a:solidFill>
                    <a:srgbClr val="404040"/>
                  </a:solidFill>
                  <a:latin typeface="Arial"/>
                  <a:cs typeface="Arial"/>
                </a:rPr>
                <a:t>, </a:t>
              </a:r>
              <a:r>
                <a:rPr sz="1400" b="1" err="1">
                  <a:solidFill>
                    <a:srgbClr val="404040"/>
                  </a:solidFill>
                  <a:latin typeface="Arial"/>
                  <a:cs typeface="Arial"/>
                </a:rPr>
                <a:t>chất</a:t>
              </a:r>
              <a:r>
                <a:rPr sz="1400" b="1" spc="-15">
                  <a:solidFill>
                    <a:srgbClr val="404040"/>
                  </a:solidFill>
                  <a:latin typeface="Arial"/>
                  <a:cs typeface="Arial"/>
                </a:rPr>
                <a:t> </a:t>
              </a:r>
              <a:r>
                <a:rPr sz="1400" b="1" spc="-5" err="1">
                  <a:solidFill>
                    <a:srgbClr val="404040"/>
                  </a:solidFill>
                  <a:latin typeface="Arial"/>
                  <a:cs typeface="Arial"/>
                </a:rPr>
                <a:t>lượng</a:t>
              </a:r>
              <a:r>
                <a:rPr lang="en-US" sz="1400" b="1" spc="-5">
                  <a:solidFill>
                    <a:srgbClr val="404040"/>
                  </a:solidFill>
                  <a:latin typeface="Arial"/>
                  <a:cs typeface="Arial"/>
                </a:rPr>
                <a:t>. </a:t>
              </a:r>
              <a:r>
                <a:rPr lang="en-US" sz="1400" b="1" spc="-5" err="1">
                  <a:solidFill>
                    <a:srgbClr val="404040"/>
                  </a:solidFill>
                  <a:latin typeface="Arial"/>
                  <a:cs typeface="Arial"/>
                </a:rPr>
                <a:t>Đ</a:t>
              </a:r>
              <a:r>
                <a:rPr sz="1400" b="1" err="1">
                  <a:solidFill>
                    <a:srgbClr val="404040"/>
                  </a:solidFill>
                  <a:latin typeface="Arial"/>
                  <a:cs typeface="Arial"/>
                </a:rPr>
                <a:t>áp</a:t>
              </a:r>
              <a:r>
                <a:rPr sz="1400" b="1">
                  <a:solidFill>
                    <a:srgbClr val="404040"/>
                  </a:solidFill>
                  <a:latin typeface="Arial"/>
                  <a:cs typeface="Arial"/>
                </a:rPr>
                <a:t> </a:t>
              </a:r>
              <a:r>
                <a:rPr sz="1400" b="1" spc="-5" err="1">
                  <a:solidFill>
                    <a:srgbClr val="404040"/>
                  </a:solidFill>
                  <a:latin typeface="Arial"/>
                  <a:cs typeface="Arial"/>
                </a:rPr>
                <a:t>ứng</a:t>
              </a:r>
              <a:r>
                <a:rPr sz="1400" b="1" spc="20">
                  <a:solidFill>
                    <a:srgbClr val="404040"/>
                  </a:solidFill>
                  <a:latin typeface="Arial"/>
                  <a:cs typeface="Arial"/>
                </a:rPr>
                <a:t> </a:t>
              </a:r>
              <a:r>
                <a:rPr sz="1400" b="1" spc="-5" err="1">
                  <a:solidFill>
                    <a:srgbClr val="404040"/>
                  </a:solidFill>
                  <a:latin typeface="Arial"/>
                  <a:cs typeface="Arial"/>
                </a:rPr>
                <a:t>mọi</a:t>
              </a:r>
              <a:r>
                <a:rPr sz="1400" b="1" spc="15">
                  <a:solidFill>
                    <a:srgbClr val="404040"/>
                  </a:solidFill>
                  <a:latin typeface="Arial"/>
                  <a:cs typeface="Arial"/>
                </a:rPr>
                <a:t> </a:t>
              </a:r>
              <a:r>
                <a:rPr sz="1400" b="1" spc="-5" err="1">
                  <a:solidFill>
                    <a:srgbClr val="404040"/>
                  </a:solidFill>
                  <a:latin typeface="Arial"/>
                  <a:cs typeface="Arial"/>
                </a:rPr>
                <a:t>nhu</a:t>
              </a:r>
              <a:r>
                <a:rPr sz="1400" b="1" spc="10">
                  <a:solidFill>
                    <a:srgbClr val="404040"/>
                  </a:solidFill>
                  <a:latin typeface="Arial"/>
                  <a:cs typeface="Arial"/>
                </a:rPr>
                <a:t> </a:t>
              </a:r>
              <a:r>
                <a:rPr sz="1400" b="1" err="1">
                  <a:solidFill>
                    <a:srgbClr val="404040"/>
                  </a:solidFill>
                  <a:latin typeface="Arial"/>
                  <a:cs typeface="Arial"/>
                </a:rPr>
                <a:t>cầu</a:t>
              </a:r>
              <a:r>
                <a:rPr sz="1400" b="1">
                  <a:solidFill>
                    <a:srgbClr val="404040"/>
                  </a:solidFill>
                  <a:latin typeface="Arial"/>
                  <a:cs typeface="Arial"/>
                </a:rPr>
                <a:t> </a:t>
              </a:r>
              <a:r>
                <a:rPr sz="1400" b="1" spc="-320">
                  <a:solidFill>
                    <a:srgbClr val="404040"/>
                  </a:solidFill>
                  <a:latin typeface="Arial"/>
                  <a:cs typeface="Arial"/>
                </a:rPr>
                <a:t> </a:t>
              </a:r>
              <a:r>
                <a:rPr sz="1400" b="1" spc="-10" err="1">
                  <a:solidFill>
                    <a:srgbClr val="404040"/>
                  </a:solidFill>
                  <a:latin typeface="Arial"/>
                  <a:cs typeface="Arial"/>
                </a:rPr>
                <a:t>vận</a:t>
              </a:r>
              <a:r>
                <a:rPr sz="1400" b="1" spc="5">
                  <a:solidFill>
                    <a:srgbClr val="404040"/>
                  </a:solidFill>
                  <a:latin typeface="Arial"/>
                  <a:cs typeface="Arial"/>
                </a:rPr>
                <a:t> </a:t>
              </a:r>
              <a:r>
                <a:rPr sz="1400" b="1" spc="-10" err="1">
                  <a:solidFill>
                    <a:srgbClr val="404040"/>
                  </a:solidFill>
                  <a:latin typeface="Arial"/>
                  <a:cs typeface="Arial"/>
                </a:rPr>
                <a:t>chuyển</a:t>
              </a:r>
              <a:r>
                <a:rPr sz="1400" b="1" spc="25">
                  <a:solidFill>
                    <a:srgbClr val="404040"/>
                  </a:solidFill>
                  <a:latin typeface="Arial"/>
                  <a:cs typeface="Arial"/>
                </a:rPr>
                <a:t> </a:t>
              </a:r>
              <a:r>
                <a:rPr sz="1400" b="1" spc="-5" err="1">
                  <a:solidFill>
                    <a:srgbClr val="404040"/>
                  </a:solidFill>
                  <a:latin typeface="Arial"/>
                  <a:cs typeface="Arial"/>
                </a:rPr>
                <a:t>hàng</a:t>
              </a:r>
              <a:r>
                <a:rPr sz="1400" b="1" spc="10">
                  <a:solidFill>
                    <a:srgbClr val="404040"/>
                  </a:solidFill>
                  <a:latin typeface="Arial"/>
                  <a:cs typeface="Arial"/>
                </a:rPr>
                <a:t> </a:t>
              </a:r>
              <a:r>
                <a:rPr sz="1400" b="1" spc="-5" err="1">
                  <a:solidFill>
                    <a:srgbClr val="404040"/>
                  </a:solidFill>
                  <a:latin typeface="Arial"/>
                  <a:cs typeface="Arial"/>
                </a:rPr>
                <a:t>hoá</a:t>
              </a:r>
              <a:r>
                <a:rPr sz="1400" b="1" spc="5">
                  <a:solidFill>
                    <a:srgbClr val="404040"/>
                  </a:solidFill>
                  <a:latin typeface="Arial"/>
                  <a:cs typeface="Arial"/>
                </a:rPr>
                <a:t> </a:t>
              </a:r>
              <a:r>
                <a:rPr lang="en-US" sz="1400" b="1" spc="-5">
                  <a:solidFill>
                    <a:srgbClr val="404040"/>
                  </a:solidFill>
                  <a:latin typeface="Arial"/>
                  <a:cs typeface="Arial"/>
                </a:rPr>
                <a:t>phổ thông &amp; chuyên dụng</a:t>
              </a:r>
              <a:endParaRPr sz="1400">
                <a:latin typeface="Arial"/>
                <a:cs typeface="Arial"/>
              </a:endParaRPr>
            </a:p>
          </p:txBody>
        </p:sp>
        <p:grpSp>
          <p:nvGrpSpPr>
            <p:cNvPr id="109" name="object 13">
              <a:extLst>
                <a:ext uri="{FF2B5EF4-FFF2-40B4-BE49-F238E27FC236}">
                  <a16:creationId xmlns:a16="http://schemas.microsoft.com/office/drawing/2014/main" id="{47551DCF-FDF4-46BC-94EE-7D02A57406F2}"/>
                </a:ext>
              </a:extLst>
            </p:cNvPr>
            <p:cNvGrpSpPr/>
            <p:nvPr/>
          </p:nvGrpSpPr>
          <p:grpSpPr>
            <a:xfrm>
              <a:off x="4135625" y="2180610"/>
              <a:ext cx="5442585" cy="1150620"/>
              <a:chOff x="3540252" y="2572517"/>
              <a:chExt cx="5442585" cy="1150620"/>
            </a:xfrm>
          </p:grpSpPr>
          <p:sp>
            <p:nvSpPr>
              <p:cNvPr id="110" name="object 14">
                <a:extLst>
                  <a:ext uri="{FF2B5EF4-FFF2-40B4-BE49-F238E27FC236}">
                    <a16:creationId xmlns:a16="http://schemas.microsoft.com/office/drawing/2014/main" id="{7D1D60A5-1CEA-712D-B507-E60FF40D6987}"/>
                  </a:ext>
                </a:extLst>
              </p:cNvPr>
              <p:cNvSpPr/>
              <p:nvPr/>
            </p:nvSpPr>
            <p:spPr>
              <a:xfrm>
                <a:off x="3540252" y="2572517"/>
                <a:ext cx="5442585" cy="1150620"/>
              </a:xfrm>
              <a:custGeom>
                <a:avLst/>
                <a:gdLst/>
                <a:ahLst/>
                <a:cxnLst/>
                <a:rect l="l" t="t" r="r" b="b"/>
                <a:pathLst>
                  <a:path w="5442584" h="1150620">
                    <a:moveTo>
                      <a:pt x="5309831" y="0"/>
                    </a:moveTo>
                    <a:lnTo>
                      <a:pt x="132372" y="0"/>
                    </a:lnTo>
                    <a:lnTo>
                      <a:pt x="90534" y="6747"/>
                    </a:lnTo>
                    <a:lnTo>
                      <a:pt x="54197" y="25538"/>
                    </a:lnTo>
                    <a:lnTo>
                      <a:pt x="25541" y="54191"/>
                    </a:lnTo>
                    <a:lnTo>
                      <a:pt x="6748" y="90529"/>
                    </a:lnTo>
                    <a:lnTo>
                      <a:pt x="0" y="132372"/>
                    </a:lnTo>
                    <a:lnTo>
                      <a:pt x="0" y="1018235"/>
                    </a:lnTo>
                    <a:lnTo>
                      <a:pt x="6748" y="1060078"/>
                    </a:lnTo>
                    <a:lnTo>
                      <a:pt x="25541" y="1096419"/>
                    </a:lnTo>
                    <a:lnTo>
                      <a:pt x="54197" y="1125077"/>
                    </a:lnTo>
                    <a:lnTo>
                      <a:pt x="90534" y="1143870"/>
                    </a:lnTo>
                    <a:lnTo>
                      <a:pt x="132372" y="1150620"/>
                    </a:lnTo>
                    <a:lnTo>
                      <a:pt x="5309831" y="1150620"/>
                    </a:lnTo>
                    <a:lnTo>
                      <a:pt x="5351669" y="1143870"/>
                    </a:lnTo>
                    <a:lnTo>
                      <a:pt x="5388006" y="1125077"/>
                    </a:lnTo>
                    <a:lnTo>
                      <a:pt x="5416662" y="1096419"/>
                    </a:lnTo>
                    <a:lnTo>
                      <a:pt x="5435455" y="1060078"/>
                    </a:lnTo>
                    <a:lnTo>
                      <a:pt x="5442204" y="1018235"/>
                    </a:lnTo>
                    <a:lnTo>
                      <a:pt x="5442204" y="132372"/>
                    </a:lnTo>
                    <a:lnTo>
                      <a:pt x="5435455" y="90529"/>
                    </a:lnTo>
                    <a:lnTo>
                      <a:pt x="5416662" y="54191"/>
                    </a:lnTo>
                    <a:lnTo>
                      <a:pt x="5388006" y="25538"/>
                    </a:lnTo>
                    <a:lnTo>
                      <a:pt x="5351669" y="6747"/>
                    </a:lnTo>
                    <a:lnTo>
                      <a:pt x="5309831" y="0"/>
                    </a:lnTo>
                    <a:close/>
                  </a:path>
                </a:pathLst>
              </a:custGeom>
              <a:solidFill>
                <a:srgbClr val="DDE1ED"/>
              </a:solidFill>
            </p:spPr>
            <p:txBody>
              <a:bodyPr wrap="square" lIns="0" tIns="0" rIns="0" bIns="0" rtlCol="0"/>
              <a:lstStyle/>
              <a:p>
                <a:endParaRPr/>
              </a:p>
            </p:txBody>
          </p:sp>
          <p:sp>
            <p:nvSpPr>
              <p:cNvPr id="111" name="object 15">
                <a:extLst>
                  <a:ext uri="{FF2B5EF4-FFF2-40B4-BE49-F238E27FC236}">
                    <a16:creationId xmlns:a16="http://schemas.microsoft.com/office/drawing/2014/main" id="{176FCA0C-0E34-E5BB-D04C-0DA3B9C0D1DA}"/>
                  </a:ext>
                </a:extLst>
              </p:cNvPr>
              <p:cNvSpPr/>
              <p:nvPr/>
            </p:nvSpPr>
            <p:spPr>
              <a:xfrm>
                <a:off x="3540252" y="2572517"/>
                <a:ext cx="5442585" cy="1150620"/>
              </a:xfrm>
              <a:custGeom>
                <a:avLst/>
                <a:gdLst/>
                <a:ahLst/>
                <a:cxnLst/>
                <a:rect l="l" t="t" r="r" b="b"/>
                <a:pathLst>
                  <a:path w="5442584" h="1150620">
                    <a:moveTo>
                      <a:pt x="0" y="132372"/>
                    </a:moveTo>
                    <a:lnTo>
                      <a:pt x="6748" y="90529"/>
                    </a:lnTo>
                    <a:lnTo>
                      <a:pt x="25541" y="54191"/>
                    </a:lnTo>
                    <a:lnTo>
                      <a:pt x="54197" y="25538"/>
                    </a:lnTo>
                    <a:lnTo>
                      <a:pt x="90534" y="6747"/>
                    </a:lnTo>
                    <a:lnTo>
                      <a:pt x="132372" y="0"/>
                    </a:lnTo>
                    <a:lnTo>
                      <a:pt x="5309831" y="0"/>
                    </a:lnTo>
                    <a:lnTo>
                      <a:pt x="5351669" y="6747"/>
                    </a:lnTo>
                    <a:lnTo>
                      <a:pt x="5388006" y="25538"/>
                    </a:lnTo>
                    <a:lnTo>
                      <a:pt x="5416662" y="54191"/>
                    </a:lnTo>
                    <a:lnTo>
                      <a:pt x="5435455" y="90529"/>
                    </a:lnTo>
                    <a:lnTo>
                      <a:pt x="5442204" y="132372"/>
                    </a:lnTo>
                    <a:lnTo>
                      <a:pt x="5442204" y="1018235"/>
                    </a:lnTo>
                    <a:lnTo>
                      <a:pt x="5435455" y="1060078"/>
                    </a:lnTo>
                    <a:lnTo>
                      <a:pt x="5416662" y="1096419"/>
                    </a:lnTo>
                    <a:lnTo>
                      <a:pt x="5388006" y="1125077"/>
                    </a:lnTo>
                    <a:lnTo>
                      <a:pt x="5351669" y="1143870"/>
                    </a:lnTo>
                    <a:lnTo>
                      <a:pt x="5309831" y="1150620"/>
                    </a:lnTo>
                    <a:lnTo>
                      <a:pt x="132372" y="1150620"/>
                    </a:lnTo>
                    <a:lnTo>
                      <a:pt x="90534" y="1143870"/>
                    </a:lnTo>
                    <a:lnTo>
                      <a:pt x="54197" y="1125077"/>
                    </a:lnTo>
                    <a:lnTo>
                      <a:pt x="25541" y="1096419"/>
                    </a:lnTo>
                    <a:lnTo>
                      <a:pt x="6748" y="1060078"/>
                    </a:lnTo>
                    <a:lnTo>
                      <a:pt x="0" y="1018235"/>
                    </a:lnTo>
                    <a:lnTo>
                      <a:pt x="0" y="132372"/>
                    </a:lnTo>
                    <a:close/>
                  </a:path>
                </a:pathLst>
              </a:custGeom>
              <a:ln w="15874">
                <a:solidFill>
                  <a:srgbClr val="7E7E7E"/>
                </a:solidFill>
              </a:ln>
            </p:spPr>
            <p:txBody>
              <a:bodyPr wrap="square" lIns="0" tIns="0" rIns="0" bIns="0" rtlCol="0"/>
              <a:lstStyle/>
              <a:p>
                <a:endParaRPr/>
              </a:p>
            </p:txBody>
          </p:sp>
        </p:grpSp>
        <p:sp>
          <p:nvSpPr>
            <p:cNvPr id="112" name="object 16">
              <a:extLst>
                <a:ext uri="{FF2B5EF4-FFF2-40B4-BE49-F238E27FC236}">
                  <a16:creationId xmlns:a16="http://schemas.microsoft.com/office/drawing/2014/main" id="{A35C0EF7-59C0-BD5B-9C18-BA9E5522DB96}"/>
                </a:ext>
              </a:extLst>
            </p:cNvPr>
            <p:cNvSpPr txBox="1"/>
            <p:nvPr/>
          </p:nvSpPr>
          <p:spPr>
            <a:xfrm>
              <a:off x="4207446" y="2197969"/>
              <a:ext cx="5319349" cy="1124983"/>
            </a:xfrm>
            <a:prstGeom prst="rect">
              <a:avLst/>
            </a:prstGeom>
          </p:spPr>
          <p:txBody>
            <a:bodyPr vert="horz" wrap="square" lIns="0" tIns="48895" rIns="0" bIns="0" rtlCol="0">
              <a:spAutoFit/>
            </a:bodyPr>
            <a:lstStyle/>
            <a:p>
              <a:pPr marL="12700" algn="just">
                <a:lnSpc>
                  <a:spcPts val="2000"/>
                </a:lnSpc>
                <a:spcBef>
                  <a:spcPts val="385"/>
                </a:spcBef>
              </a:pPr>
              <a:r>
                <a:rPr sz="1400" b="1" err="1">
                  <a:solidFill>
                    <a:srgbClr val="404040"/>
                  </a:solidFill>
                  <a:latin typeface="Arial"/>
                  <a:cs typeface="Arial"/>
                </a:rPr>
                <a:t>Xây</a:t>
              </a:r>
              <a:r>
                <a:rPr sz="1400" b="1" spc="-25">
                  <a:solidFill>
                    <a:srgbClr val="404040"/>
                  </a:solidFill>
                  <a:latin typeface="Arial"/>
                  <a:cs typeface="Arial"/>
                </a:rPr>
                <a:t> </a:t>
              </a:r>
              <a:r>
                <a:rPr sz="1400" b="1" spc="-5" err="1">
                  <a:solidFill>
                    <a:srgbClr val="404040"/>
                  </a:solidFill>
                  <a:latin typeface="Arial"/>
                  <a:cs typeface="Arial"/>
                </a:rPr>
                <a:t>dựng</a:t>
              </a:r>
              <a:r>
                <a:rPr sz="1400" b="1" spc="35">
                  <a:solidFill>
                    <a:srgbClr val="404040"/>
                  </a:solidFill>
                  <a:latin typeface="Arial"/>
                  <a:cs typeface="Arial"/>
                </a:rPr>
                <a:t> </a:t>
              </a:r>
              <a:r>
                <a:rPr sz="1400" b="1" spc="-5" err="1">
                  <a:solidFill>
                    <a:srgbClr val="404040"/>
                  </a:solidFill>
                  <a:latin typeface="Arial"/>
                  <a:cs typeface="Arial"/>
                </a:rPr>
                <a:t>đội</a:t>
              </a:r>
              <a:r>
                <a:rPr sz="1400" b="1" spc="15">
                  <a:solidFill>
                    <a:srgbClr val="404040"/>
                  </a:solidFill>
                  <a:latin typeface="Arial"/>
                  <a:cs typeface="Arial"/>
                </a:rPr>
                <a:t> </a:t>
              </a:r>
              <a:r>
                <a:rPr sz="1400" b="1" spc="-5" err="1">
                  <a:solidFill>
                    <a:srgbClr val="404040"/>
                  </a:solidFill>
                  <a:latin typeface="Arial"/>
                  <a:cs typeface="Arial"/>
                </a:rPr>
                <a:t>ngũ</a:t>
              </a:r>
              <a:r>
                <a:rPr sz="1400" b="1" spc="10">
                  <a:solidFill>
                    <a:srgbClr val="404040"/>
                  </a:solidFill>
                  <a:latin typeface="Arial"/>
                  <a:cs typeface="Arial"/>
                </a:rPr>
                <a:t> </a:t>
              </a:r>
              <a:r>
                <a:rPr sz="1400" b="1" spc="-5" err="1">
                  <a:solidFill>
                    <a:srgbClr val="404040"/>
                  </a:solidFill>
                  <a:latin typeface="Arial"/>
                  <a:cs typeface="Arial"/>
                </a:rPr>
                <a:t>nhân</a:t>
              </a:r>
              <a:r>
                <a:rPr sz="1400" b="1" spc="10">
                  <a:solidFill>
                    <a:srgbClr val="404040"/>
                  </a:solidFill>
                  <a:latin typeface="Arial"/>
                  <a:cs typeface="Arial"/>
                </a:rPr>
                <a:t> </a:t>
              </a:r>
              <a:r>
                <a:rPr sz="1400" b="1" err="1">
                  <a:solidFill>
                    <a:srgbClr val="404040"/>
                  </a:solidFill>
                  <a:latin typeface="Arial"/>
                  <a:cs typeface="Arial"/>
                </a:rPr>
                <a:t>sự</a:t>
              </a:r>
              <a:r>
                <a:rPr sz="1400" b="1" spc="-5">
                  <a:solidFill>
                    <a:srgbClr val="404040"/>
                  </a:solidFill>
                  <a:latin typeface="Arial"/>
                  <a:cs typeface="Arial"/>
                </a:rPr>
                <a:t> </a:t>
              </a:r>
              <a:r>
                <a:rPr sz="1400" b="1" spc="-10" err="1">
                  <a:solidFill>
                    <a:srgbClr val="404040"/>
                  </a:solidFill>
                  <a:latin typeface="Arial"/>
                  <a:cs typeface="Arial"/>
                </a:rPr>
                <a:t>chuyên</a:t>
              </a:r>
              <a:r>
                <a:rPr sz="1400" b="1" spc="25">
                  <a:solidFill>
                    <a:srgbClr val="404040"/>
                  </a:solidFill>
                  <a:latin typeface="Arial"/>
                  <a:cs typeface="Arial"/>
                </a:rPr>
                <a:t> </a:t>
              </a:r>
              <a:r>
                <a:rPr sz="1400" b="1" spc="-5" err="1">
                  <a:solidFill>
                    <a:srgbClr val="404040"/>
                  </a:solidFill>
                  <a:latin typeface="Arial"/>
                  <a:cs typeface="Arial"/>
                </a:rPr>
                <a:t>nghiệp</a:t>
              </a:r>
              <a:r>
                <a:rPr sz="1400" b="1" spc="-5">
                  <a:solidFill>
                    <a:srgbClr val="404040"/>
                  </a:solidFill>
                  <a:latin typeface="Arial"/>
                  <a:cs typeface="Arial"/>
                </a:rPr>
                <a:t>,</a:t>
              </a:r>
              <a:r>
                <a:rPr sz="1400" b="1" spc="25">
                  <a:solidFill>
                    <a:srgbClr val="404040"/>
                  </a:solidFill>
                  <a:latin typeface="Arial"/>
                  <a:cs typeface="Arial"/>
                </a:rPr>
                <a:t> </a:t>
              </a:r>
              <a:r>
                <a:rPr sz="1400" b="1" spc="-5" err="1">
                  <a:solidFill>
                    <a:srgbClr val="404040"/>
                  </a:solidFill>
                  <a:latin typeface="Arial"/>
                  <a:cs typeface="Arial"/>
                </a:rPr>
                <a:t>tận</a:t>
              </a:r>
              <a:r>
                <a:rPr sz="1400" b="1">
                  <a:solidFill>
                    <a:srgbClr val="404040"/>
                  </a:solidFill>
                  <a:latin typeface="Arial"/>
                  <a:cs typeface="Arial"/>
                </a:rPr>
                <a:t> </a:t>
              </a:r>
              <a:r>
                <a:rPr sz="1400" b="1" spc="-5" err="1">
                  <a:solidFill>
                    <a:srgbClr val="404040"/>
                  </a:solidFill>
                  <a:latin typeface="Arial"/>
                  <a:cs typeface="Arial"/>
                </a:rPr>
                <a:t>tâm</a:t>
              </a:r>
              <a:r>
                <a:rPr sz="1400" b="1" spc="-5">
                  <a:solidFill>
                    <a:srgbClr val="404040"/>
                  </a:solidFill>
                  <a:latin typeface="Arial"/>
                  <a:cs typeface="Arial"/>
                </a:rPr>
                <a:t>,</a:t>
              </a:r>
              <a:r>
                <a:rPr sz="1400" b="1" spc="-10">
                  <a:solidFill>
                    <a:srgbClr val="404040"/>
                  </a:solidFill>
                  <a:latin typeface="Arial"/>
                  <a:cs typeface="Arial"/>
                </a:rPr>
                <a:t> </a:t>
              </a:r>
              <a:r>
                <a:rPr sz="1400" b="1" spc="-5" err="1">
                  <a:solidFill>
                    <a:srgbClr val="404040"/>
                  </a:solidFill>
                  <a:latin typeface="Arial"/>
                  <a:cs typeface="Arial"/>
                </a:rPr>
                <a:t>hướng</a:t>
              </a:r>
              <a:r>
                <a:rPr sz="1400" b="1" spc="35">
                  <a:solidFill>
                    <a:srgbClr val="404040"/>
                  </a:solidFill>
                  <a:latin typeface="Arial"/>
                  <a:cs typeface="Arial"/>
                </a:rPr>
                <a:t> </a:t>
              </a:r>
              <a:r>
                <a:rPr sz="1400" b="1" err="1">
                  <a:solidFill>
                    <a:srgbClr val="404040"/>
                  </a:solidFill>
                  <a:latin typeface="Arial"/>
                  <a:cs typeface="Arial"/>
                </a:rPr>
                <a:t>đến</a:t>
              </a:r>
              <a:r>
                <a:rPr sz="1400" b="1">
                  <a:solidFill>
                    <a:srgbClr val="404040"/>
                  </a:solidFill>
                  <a:latin typeface="Arial"/>
                  <a:cs typeface="Arial"/>
                </a:rPr>
                <a:t> </a:t>
              </a:r>
              <a:r>
                <a:rPr sz="1400" b="1" spc="-5" err="1">
                  <a:solidFill>
                    <a:srgbClr val="404040"/>
                  </a:solidFill>
                  <a:latin typeface="Arial"/>
                  <a:cs typeface="Arial"/>
                </a:rPr>
                <a:t>phục</a:t>
              </a:r>
              <a:r>
                <a:rPr sz="1400" b="1" spc="5">
                  <a:solidFill>
                    <a:srgbClr val="404040"/>
                  </a:solidFill>
                  <a:latin typeface="Arial"/>
                  <a:cs typeface="Arial"/>
                </a:rPr>
                <a:t> </a:t>
              </a:r>
              <a:r>
                <a:rPr sz="1400" b="1" spc="-20" err="1">
                  <a:solidFill>
                    <a:srgbClr val="404040"/>
                  </a:solidFill>
                  <a:latin typeface="Arial"/>
                  <a:cs typeface="Arial"/>
                </a:rPr>
                <a:t>vụ</a:t>
              </a:r>
              <a:endParaRPr sz="1400">
                <a:latin typeface="Arial"/>
                <a:cs typeface="Arial"/>
              </a:endParaRPr>
            </a:p>
            <a:p>
              <a:pPr marL="12700" algn="just">
                <a:lnSpc>
                  <a:spcPts val="2000"/>
                </a:lnSpc>
                <a:spcBef>
                  <a:spcPts val="290"/>
                </a:spcBef>
              </a:pPr>
              <a:r>
                <a:rPr sz="1400" b="1" spc="-5" err="1">
                  <a:solidFill>
                    <a:srgbClr val="404040"/>
                  </a:solidFill>
                  <a:latin typeface="Arial"/>
                  <a:cs typeface="Arial"/>
                </a:rPr>
                <a:t>khách</a:t>
              </a:r>
              <a:r>
                <a:rPr sz="1400" b="1" spc="-20">
                  <a:solidFill>
                    <a:srgbClr val="404040"/>
                  </a:solidFill>
                  <a:latin typeface="Arial"/>
                  <a:cs typeface="Arial"/>
                </a:rPr>
                <a:t> </a:t>
              </a:r>
              <a:r>
                <a:rPr sz="1400" b="1" spc="-5" err="1">
                  <a:solidFill>
                    <a:srgbClr val="404040"/>
                  </a:solidFill>
                  <a:latin typeface="Arial"/>
                  <a:cs typeface="Arial"/>
                </a:rPr>
                <a:t>hàng</a:t>
              </a:r>
              <a:r>
                <a:rPr sz="1400" b="1" spc="-5">
                  <a:solidFill>
                    <a:srgbClr val="404040"/>
                  </a:solidFill>
                  <a:latin typeface="Arial"/>
                  <a:cs typeface="Arial"/>
                </a:rPr>
                <a:t> </a:t>
              </a:r>
              <a:r>
                <a:rPr sz="1400" b="1" err="1">
                  <a:solidFill>
                    <a:srgbClr val="404040"/>
                  </a:solidFill>
                  <a:latin typeface="Arial"/>
                  <a:cs typeface="Arial"/>
                </a:rPr>
                <a:t>hài</a:t>
              </a:r>
              <a:r>
                <a:rPr sz="1400" b="1" spc="-5">
                  <a:solidFill>
                    <a:srgbClr val="404040"/>
                  </a:solidFill>
                  <a:latin typeface="Arial"/>
                  <a:cs typeface="Arial"/>
                </a:rPr>
                <a:t> </a:t>
              </a:r>
              <a:r>
                <a:rPr sz="1400" b="1" spc="-5" err="1">
                  <a:solidFill>
                    <a:srgbClr val="404040"/>
                  </a:solidFill>
                  <a:latin typeface="Arial"/>
                  <a:cs typeface="Arial"/>
                </a:rPr>
                <a:t>lòng</a:t>
              </a:r>
              <a:r>
                <a:rPr sz="1400" b="1" spc="15">
                  <a:solidFill>
                    <a:srgbClr val="404040"/>
                  </a:solidFill>
                  <a:latin typeface="Arial"/>
                  <a:cs typeface="Arial"/>
                </a:rPr>
                <a:t> </a:t>
              </a:r>
              <a:r>
                <a:rPr sz="1400" b="1" err="1">
                  <a:solidFill>
                    <a:srgbClr val="404040"/>
                  </a:solidFill>
                  <a:latin typeface="Arial"/>
                  <a:cs typeface="Arial"/>
                </a:rPr>
                <a:t>cao</a:t>
              </a:r>
              <a:r>
                <a:rPr sz="1400" b="1" spc="-20">
                  <a:solidFill>
                    <a:srgbClr val="404040"/>
                  </a:solidFill>
                  <a:latin typeface="Arial"/>
                  <a:cs typeface="Arial"/>
                </a:rPr>
                <a:t> </a:t>
              </a:r>
              <a:r>
                <a:rPr sz="1400" b="1" spc="-5" err="1">
                  <a:solidFill>
                    <a:srgbClr val="404040"/>
                  </a:solidFill>
                  <a:latin typeface="Arial"/>
                  <a:cs typeface="Arial"/>
                </a:rPr>
                <a:t>nhất</a:t>
              </a:r>
              <a:r>
                <a:rPr sz="1400" b="1" spc="-5">
                  <a:solidFill>
                    <a:srgbClr val="404040"/>
                  </a:solidFill>
                  <a:latin typeface="Arial"/>
                  <a:cs typeface="Arial"/>
                </a:rPr>
                <a:t>.</a:t>
              </a:r>
              <a:endParaRPr sz="1400">
                <a:latin typeface="Arial"/>
                <a:cs typeface="Arial"/>
              </a:endParaRPr>
            </a:p>
            <a:p>
              <a:pPr marL="12700" marR="304165" algn="just">
                <a:lnSpc>
                  <a:spcPts val="2000"/>
                </a:lnSpc>
              </a:pPr>
              <a:r>
                <a:rPr sz="1400" b="1" err="1">
                  <a:solidFill>
                    <a:srgbClr val="404040"/>
                  </a:solidFill>
                  <a:latin typeface="Arial"/>
                  <a:cs typeface="Arial"/>
                </a:rPr>
                <a:t>Gắn</a:t>
              </a:r>
              <a:r>
                <a:rPr sz="1400" b="1">
                  <a:solidFill>
                    <a:srgbClr val="404040"/>
                  </a:solidFill>
                  <a:latin typeface="Arial"/>
                  <a:cs typeface="Arial"/>
                </a:rPr>
                <a:t> </a:t>
              </a:r>
              <a:r>
                <a:rPr sz="1400" b="1" err="1">
                  <a:solidFill>
                    <a:srgbClr val="404040"/>
                  </a:solidFill>
                  <a:latin typeface="Arial"/>
                  <a:cs typeface="Arial"/>
                </a:rPr>
                <a:t>kết</a:t>
              </a:r>
              <a:r>
                <a:rPr sz="1400" b="1" spc="-15">
                  <a:solidFill>
                    <a:srgbClr val="404040"/>
                  </a:solidFill>
                  <a:latin typeface="Arial"/>
                  <a:cs typeface="Arial"/>
                </a:rPr>
                <a:t> </a:t>
              </a:r>
              <a:r>
                <a:rPr sz="1400" b="1" spc="-5" err="1">
                  <a:solidFill>
                    <a:srgbClr val="404040"/>
                  </a:solidFill>
                  <a:latin typeface="Arial"/>
                  <a:cs typeface="Arial"/>
                </a:rPr>
                <a:t>nhân</a:t>
              </a:r>
              <a:r>
                <a:rPr sz="1400" b="1">
                  <a:solidFill>
                    <a:srgbClr val="404040"/>
                  </a:solidFill>
                  <a:latin typeface="Arial"/>
                  <a:cs typeface="Arial"/>
                </a:rPr>
                <a:t> </a:t>
              </a:r>
              <a:r>
                <a:rPr sz="1400" b="1" spc="-5" err="1">
                  <a:solidFill>
                    <a:srgbClr val="404040"/>
                  </a:solidFill>
                  <a:latin typeface="Arial"/>
                  <a:cs typeface="Arial"/>
                </a:rPr>
                <a:t>sự</a:t>
              </a:r>
              <a:r>
                <a:rPr sz="1400" b="1" spc="-5">
                  <a:solidFill>
                    <a:srgbClr val="404040"/>
                  </a:solidFill>
                  <a:latin typeface="Arial"/>
                  <a:cs typeface="Arial"/>
                </a:rPr>
                <a:t>,</a:t>
              </a:r>
              <a:r>
                <a:rPr sz="1400" b="1" spc="15">
                  <a:solidFill>
                    <a:srgbClr val="404040"/>
                  </a:solidFill>
                  <a:latin typeface="Arial"/>
                  <a:cs typeface="Arial"/>
                </a:rPr>
                <a:t> </a:t>
              </a:r>
              <a:r>
                <a:rPr sz="1400" b="1" spc="-5" err="1">
                  <a:solidFill>
                    <a:srgbClr val="404040"/>
                  </a:solidFill>
                  <a:latin typeface="Arial"/>
                  <a:cs typeface="Arial"/>
                </a:rPr>
                <a:t>hỗ</a:t>
              </a:r>
              <a:r>
                <a:rPr sz="1400" b="1" spc="10">
                  <a:solidFill>
                    <a:srgbClr val="404040"/>
                  </a:solidFill>
                  <a:latin typeface="Arial"/>
                  <a:cs typeface="Arial"/>
                </a:rPr>
                <a:t> </a:t>
              </a:r>
              <a:r>
                <a:rPr sz="1400" b="1" spc="-5" err="1">
                  <a:solidFill>
                    <a:srgbClr val="404040"/>
                  </a:solidFill>
                  <a:latin typeface="Arial"/>
                  <a:cs typeface="Arial"/>
                </a:rPr>
                <a:t>trợ</a:t>
              </a:r>
              <a:r>
                <a:rPr sz="1400" b="1">
                  <a:solidFill>
                    <a:srgbClr val="404040"/>
                  </a:solidFill>
                  <a:latin typeface="Arial"/>
                  <a:cs typeface="Arial"/>
                </a:rPr>
                <a:t> </a:t>
              </a:r>
              <a:r>
                <a:rPr sz="1400" b="1" err="1">
                  <a:solidFill>
                    <a:srgbClr val="404040"/>
                  </a:solidFill>
                  <a:latin typeface="Arial"/>
                  <a:cs typeface="Arial"/>
                </a:rPr>
                <a:t>lẫn</a:t>
              </a:r>
              <a:r>
                <a:rPr sz="1400" b="1">
                  <a:solidFill>
                    <a:srgbClr val="404040"/>
                  </a:solidFill>
                  <a:latin typeface="Arial"/>
                  <a:cs typeface="Arial"/>
                </a:rPr>
                <a:t> </a:t>
              </a:r>
              <a:r>
                <a:rPr sz="1400" b="1" spc="-5" err="1">
                  <a:solidFill>
                    <a:srgbClr val="404040"/>
                  </a:solidFill>
                  <a:latin typeface="Arial"/>
                  <a:cs typeface="Arial"/>
                </a:rPr>
                <a:t>nhau</a:t>
              </a:r>
              <a:r>
                <a:rPr sz="1400" b="1">
                  <a:solidFill>
                    <a:srgbClr val="404040"/>
                  </a:solidFill>
                  <a:latin typeface="Arial"/>
                  <a:cs typeface="Arial"/>
                </a:rPr>
                <a:t> </a:t>
              </a:r>
              <a:r>
                <a:rPr sz="1400" b="1" spc="-5" err="1">
                  <a:solidFill>
                    <a:srgbClr val="404040"/>
                  </a:solidFill>
                  <a:latin typeface="Arial"/>
                  <a:cs typeface="Arial"/>
                </a:rPr>
                <a:t>trong</a:t>
              </a:r>
              <a:r>
                <a:rPr sz="1400" b="1" spc="25">
                  <a:solidFill>
                    <a:srgbClr val="404040"/>
                  </a:solidFill>
                  <a:latin typeface="Arial"/>
                  <a:cs typeface="Arial"/>
                </a:rPr>
                <a:t> </a:t>
              </a:r>
              <a:r>
                <a:rPr sz="1400" b="1" spc="-5" err="1">
                  <a:solidFill>
                    <a:srgbClr val="404040"/>
                  </a:solidFill>
                  <a:latin typeface="Arial"/>
                  <a:cs typeface="Arial"/>
                </a:rPr>
                <a:t>công</a:t>
              </a:r>
              <a:r>
                <a:rPr sz="1400" b="1">
                  <a:solidFill>
                    <a:srgbClr val="404040"/>
                  </a:solidFill>
                  <a:latin typeface="Arial"/>
                  <a:cs typeface="Arial"/>
                </a:rPr>
                <a:t> </a:t>
              </a:r>
              <a:r>
                <a:rPr sz="1400" b="1" spc="-5" err="1">
                  <a:solidFill>
                    <a:srgbClr val="404040"/>
                  </a:solidFill>
                  <a:latin typeface="Arial"/>
                  <a:cs typeface="Arial"/>
                </a:rPr>
                <a:t>việc</a:t>
              </a:r>
              <a:r>
                <a:rPr sz="1400" b="1" spc="5">
                  <a:solidFill>
                    <a:srgbClr val="404040"/>
                  </a:solidFill>
                  <a:latin typeface="Arial"/>
                  <a:cs typeface="Arial"/>
                </a:rPr>
                <a:t> </a:t>
              </a:r>
              <a:r>
                <a:rPr sz="1400" b="1" spc="-10" err="1">
                  <a:solidFill>
                    <a:srgbClr val="404040"/>
                  </a:solidFill>
                  <a:latin typeface="Arial"/>
                  <a:cs typeface="Arial"/>
                </a:rPr>
                <a:t>và</a:t>
              </a:r>
              <a:r>
                <a:rPr sz="1400" b="1" spc="15">
                  <a:solidFill>
                    <a:srgbClr val="404040"/>
                  </a:solidFill>
                  <a:latin typeface="Arial"/>
                  <a:cs typeface="Arial"/>
                </a:rPr>
                <a:t> </a:t>
              </a:r>
              <a:r>
                <a:rPr sz="1400" b="1" spc="-5" err="1">
                  <a:solidFill>
                    <a:srgbClr val="404040"/>
                  </a:solidFill>
                  <a:latin typeface="Arial"/>
                  <a:cs typeface="Arial"/>
                </a:rPr>
                <a:t>cuộc</a:t>
              </a:r>
              <a:r>
                <a:rPr sz="1400" b="1" spc="-5">
                  <a:solidFill>
                    <a:srgbClr val="404040"/>
                  </a:solidFill>
                  <a:latin typeface="Arial"/>
                  <a:cs typeface="Arial"/>
                </a:rPr>
                <a:t> </a:t>
              </a:r>
              <a:r>
                <a:rPr sz="1400" b="1" spc="-5" err="1">
                  <a:solidFill>
                    <a:srgbClr val="404040"/>
                  </a:solidFill>
                  <a:latin typeface="Arial"/>
                  <a:cs typeface="Arial"/>
                </a:rPr>
                <a:t>sống</a:t>
              </a:r>
              <a:r>
                <a:rPr sz="1400" b="1" spc="-5">
                  <a:solidFill>
                    <a:srgbClr val="404040"/>
                  </a:solidFill>
                  <a:latin typeface="Arial"/>
                  <a:cs typeface="Arial"/>
                </a:rPr>
                <a:t>. </a:t>
              </a:r>
              <a:r>
                <a:rPr sz="1400" b="1">
                  <a:solidFill>
                    <a:srgbClr val="404040"/>
                  </a:solidFill>
                  <a:latin typeface="Arial"/>
                  <a:cs typeface="Arial"/>
                </a:rPr>
                <a:t> </a:t>
              </a:r>
              <a:r>
                <a:rPr sz="1400" b="1" spc="-5" err="1">
                  <a:solidFill>
                    <a:srgbClr val="404040"/>
                  </a:solidFill>
                  <a:latin typeface="Arial"/>
                  <a:cs typeface="Arial"/>
                </a:rPr>
                <a:t>Nâng</a:t>
              </a:r>
              <a:r>
                <a:rPr sz="1400" b="1">
                  <a:solidFill>
                    <a:srgbClr val="404040"/>
                  </a:solidFill>
                  <a:latin typeface="Arial"/>
                  <a:cs typeface="Arial"/>
                </a:rPr>
                <a:t> </a:t>
              </a:r>
              <a:r>
                <a:rPr sz="1400" b="1" err="1">
                  <a:solidFill>
                    <a:srgbClr val="404040"/>
                  </a:solidFill>
                  <a:latin typeface="Arial"/>
                  <a:cs typeface="Arial"/>
                </a:rPr>
                <a:t>cao</a:t>
              </a:r>
              <a:r>
                <a:rPr sz="1400" b="1" spc="-15">
                  <a:solidFill>
                    <a:srgbClr val="404040"/>
                  </a:solidFill>
                  <a:latin typeface="Arial"/>
                  <a:cs typeface="Arial"/>
                </a:rPr>
                <a:t> </a:t>
              </a:r>
              <a:r>
                <a:rPr sz="1400" b="1" spc="-5" err="1">
                  <a:solidFill>
                    <a:srgbClr val="404040"/>
                  </a:solidFill>
                  <a:latin typeface="Arial"/>
                  <a:cs typeface="Arial"/>
                </a:rPr>
                <a:t>đời</a:t>
              </a:r>
              <a:r>
                <a:rPr sz="1400" b="1" spc="15">
                  <a:solidFill>
                    <a:srgbClr val="404040"/>
                  </a:solidFill>
                  <a:latin typeface="Arial"/>
                  <a:cs typeface="Arial"/>
                </a:rPr>
                <a:t> </a:t>
              </a:r>
              <a:r>
                <a:rPr sz="1400" b="1" spc="-5" err="1">
                  <a:solidFill>
                    <a:srgbClr val="404040"/>
                  </a:solidFill>
                  <a:latin typeface="Arial"/>
                  <a:cs typeface="Arial"/>
                </a:rPr>
                <a:t>sống</a:t>
              </a:r>
              <a:r>
                <a:rPr sz="1400" b="1">
                  <a:solidFill>
                    <a:srgbClr val="404040"/>
                  </a:solidFill>
                  <a:latin typeface="Arial"/>
                  <a:cs typeface="Arial"/>
                </a:rPr>
                <a:t> </a:t>
              </a:r>
              <a:r>
                <a:rPr sz="1400" b="1" err="1">
                  <a:solidFill>
                    <a:srgbClr val="404040"/>
                  </a:solidFill>
                  <a:latin typeface="Arial"/>
                  <a:cs typeface="Arial"/>
                </a:rPr>
                <a:t>cán</a:t>
              </a:r>
              <a:r>
                <a:rPr sz="1400" b="1" spc="-10">
                  <a:solidFill>
                    <a:srgbClr val="404040"/>
                  </a:solidFill>
                  <a:latin typeface="Arial"/>
                  <a:cs typeface="Arial"/>
                </a:rPr>
                <a:t> </a:t>
              </a:r>
              <a:r>
                <a:rPr sz="1400" b="1" spc="-5" err="1">
                  <a:solidFill>
                    <a:srgbClr val="404040"/>
                  </a:solidFill>
                  <a:latin typeface="Arial"/>
                  <a:cs typeface="Arial"/>
                </a:rPr>
                <a:t>bộ</a:t>
              </a:r>
              <a:r>
                <a:rPr sz="1400" b="1" spc="10">
                  <a:solidFill>
                    <a:srgbClr val="404040"/>
                  </a:solidFill>
                  <a:latin typeface="Arial"/>
                  <a:cs typeface="Arial"/>
                </a:rPr>
                <a:t> </a:t>
              </a:r>
              <a:r>
                <a:rPr sz="1400" b="1" spc="-5" err="1">
                  <a:solidFill>
                    <a:srgbClr val="404040"/>
                  </a:solidFill>
                  <a:latin typeface="Arial"/>
                  <a:cs typeface="Arial"/>
                </a:rPr>
                <a:t>nhân</a:t>
              </a:r>
              <a:r>
                <a:rPr sz="1400" b="1" spc="10">
                  <a:solidFill>
                    <a:srgbClr val="404040"/>
                  </a:solidFill>
                  <a:latin typeface="Arial"/>
                  <a:cs typeface="Arial"/>
                </a:rPr>
                <a:t> </a:t>
              </a:r>
              <a:r>
                <a:rPr sz="1400" b="1" spc="-5" err="1">
                  <a:solidFill>
                    <a:srgbClr val="404040"/>
                  </a:solidFill>
                  <a:latin typeface="Arial"/>
                  <a:cs typeface="Arial"/>
                </a:rPr>
                <a:t>viên</a:t>
              </a:r>
              <a:r>
                <a:rPr sz="1400" b="1" spc="-5">
                  <a:solidFill>
                    <a:srgbClr val="404040"/>
                  </a:solidFill>
                  <a:latin typeface="Arial"/>
                  <a:cs typeface="Arial"/>
                </a:rPr>
                <a:t>,</a:t>
              </a:r>
              <a:r>
                <a:rPr sz="1400" b="1" spc="15">
                  <a:solidFill>
                    <a:srgbClr val="404040"/>
                  </a:solidFill>
                  <a:latin typeface="Arial"/>
                  <a:cs typeface="Arial"/>
                </a:rPr>
                <a:t> </a:t>
              </a:r>
              <a:r>
                <a:rPr sz="1400" b="1" spc="-5" err="1">
                  <a:solidFill>
                    <a:srgbClr val="404040"/>
                  </a:solidFill>
                  <a:latin typeface="Arial"/>
                  <a:cs typeface="Arial"/>
                </a:rPr>
                <a:t>tạo</a:t>
              </a:r>
              <a:r>
                <a:rPr sz="1400" b="1" spc="10">
                  <a:solidFill>
                    <a:srgbClr val="404040"/>
                  </a:solidFill>
                  <a:latin typeface="Arial"/>
                  <a:cs typeface="Arial"/>
                </a:rPr>
                <a:t> </a:t>
              </a:r>
              <a:r>
                <a:rPr sz="1400" b="1" err="1">
                  <a:solidFill>
                    <a:srgbClr val="404040"/>
                  </a:solidFill>
                  <a:latin typeface="Arial"/>
                  <a:cs typeface="Arial"/>
                </a:rPr>
                <a:t>cơ</a:t>
              </a:r>
              <a:r>
                <a:rPr sz="1400" b="1" spc="-10">
                  <a:solidFill>
                    <a:srgbClr val="404040"/>
                  </a:solidFill>
                  <a:latin typeface="Arial"/>
                  <a:cs typeface="Arial"/>
                </a:rPr>
                <a:t> </a:t>
              </a:r>
              <a:r>
                <a:rPr sz="1400" b="1" spc="-5" err="1">
                  <a:solidFill>
                    <a:srgbClr val="404040"/>
                  </a:solidFill>
                  <a:latin typeface="Arial"/>
                  <a:cs typeface="Arial"/>
                </a:rPr>
                <a:t>hội</a:t>
              </a:r>
              <a:r>
                <a:rPr sz="1400" b="1" spc="15">
                  <a:solidFill>
                    <a:srgbClr val="404040"/>
                  </a:solidFill>
                  <a:latin typeface="Arial"/>
                  <a:cs typeface="Arial"/>
                </a:rPr>
                <a:t> </a:t>
              </a:r>
              <a:r>
                <a:rPr sz="1400" b="1" spc="-5" err="1">
                  <a:solidFill>
                    <a:srgbClr val="404040"/>
                  </a:solidFill>
                  <a:latin typeface="Arial"/>
                  <a:cs typeface="Arial"/>
                </a:rPr>
                <a:t>phát</a:t>
              </a:r>
              <a:r>
                <a:rPr sz="1400" b="1" spc="-5">
                  <a:solidFill>
                    <a:srgbClr val="404040"/>
                  </a:solidFill>
                  <a:latin typeface="Arial"/>
                  <a:cs typeface="Arial"/>
                </a:rPr>
                <a:t> </a:t>
              </a:r>
              <a:r>
                <a:rPr sz="1400" b="1" spc="-5" err="1">
                  <a:solidFill>
                    <a:srgbClr val="404040"/>
                  </a:solidFill>
                  <a:latin typeface="Arial"/>
                  <a:cs typeface="Arial"/>
                </a:rPr>
                <a:t>triển</a:t>
              </a:r>
              <a:r>
                <a:rPr sz="1400" b="1">
                  <a:solidFill>
                    <a:srgbClr val="404040"/>
                  </a:solidFill>
                  <a:latin typeface="Arial"/>
                  <a:cs typeface="Arial"/>
                </a:rPr>
                <a:t> </a:t>
              </a:r>
              <a:r>
                <a:rPr sz="1400" b="1" spc="-5" err="1">
                  <a:solidFill>
                    <a:srgbClr val="404040"/>
                  </a:solidFill>
                  <a:latin typeface="Arial"/>
                  <a:cs typeface="Arial"/>
                </a:rPr>
                <a:t>năng</a:t>
              </a:r>
              <a:r>
                <a:rPr sz="1400" b="1" spc="10">
                  <a:solidFill>
                    <a:srgbClr val="404040"/>
                  </a:solidFill>
                  <a:latin typeface="Arial"/>
                  <a:cs typeface="Arial"/>
                </a:rPr>
                <a:t> </a:t>
              </a:r>
              <a:r>
                <a:rPr sz="1400" b="1" spc="-5" err="1">
                  <a:solidFill>
                    <a:srgbClr val="404040"/>
                  </a:solidFill>
                  <a:latin typeface="Arial"/>
                  <a:cs typeface="Arial"/>
                </a:rPr>
                <a:t>lực</a:t>
              </a:r>
              <a:r>
                <a:rPr sz="1400" b="1" spc="-5">
                  <a:solidFill>
                    <a:srgbClr val="404040"/>
                  </a:solidFill>
                  <a:latin typeface="Arial"/>
                  <a:cs typeface="Arial"/>
                </a:rPr>
                <a:t> </a:t>
              </a:r>
              <a:r>
                <a:rPr sz="1400" b="1" spc="-315">
                  <a:solidFill>
                    <a:srgbClr val="404040"/>
                  </a:solidFill>
                  <a:latin typeface="Arial"/>
                  <a:cs typeface="Arial"/>
                </a:rPr>
                <a:t> </a:t>
              </a:r>
              <a:r>
                <a:rPr sz="1400" b="1" spc="-5" err="1">
                  <a:solidFill>
                    <a:srgbClr val="404040"/>
                  </a:solidFill>
                  <a:latin typeface="Arial"/>
                  <a:cs typeface="Arial"/>
                </a:rPr>
                <a:t>nghiệp</a:t>
              </a:r>
              <a:r>
                <a:rPr sz="1400" b="1" spc="5">
                  <a:solidFill>
                    <a:srgbClr val="404040"/>
                  </a:solidFill>
                  <a:latin typeface="Arial"/>
                  <a:cs typeface="Arial"/>
                </a:rPr>
                <a:t> </a:t>
              </a:r>
              <a:r>
                <a:rPr sz="1400" b="1" spc="-10" err="1">
                  <a:solidFill>
                    <a:srgbClr val="404040"/>
                  </a:solidFill>
                  <a:latin typeface="Arial"/>
                  <a:cs typeface="Arial"/>
                </a:rPr>
                <a:t>vụ</a:t>
              </a:r>
              <a:r>
                <a:rPr sz="1400" b="1" spc="25">
                  <a:solidFill>
                    <a:srgbClr val="404040"/>
                  </a:solidFill>
                  <a:latin typeface="Arial"/>
                  <a:cs typeface="Arial"/>
                </a:rPr>
                <a:t> </a:t>
              </a:r>
              <a:r>
                <a:rPr sz="1400" b="1" spc="-10" err="1">
                  <a:solidFill>
                    <a:srgbClr val="404040"/>
                  </a:solidFill>
                  <a:latin typeface="Arial"/>
                  <a:cs typeface="Arial"/>
                </a:rPr>
                <a:t>và</a:t>
              </a:r>
              <a:r>
                <a:rPr sz="1400" b="1" spc="15">
                  <a:solidFill>
                    <a:srgbClr val="404040"/>
                  </a:solidFill>
                  <a:latin typeface="Arial"/>
                  <a:cs typeface="Arial"/>
                </a:rPr>
                <a:t> </a:t>
              </a:r>
              <a:r>
                <a:rPr sz="1400" b="1" spc="-5" err="1">
                  <a:solidFill>
                    <a:srgbClr val="404040"/>
                  </a:solidFill>
                  <a:latin typeface="Arial"/>
                  <a:cs typeface="Arial"/>
                </a:rPr>
                <a:t>thăng</a:t>
              </a:r>
              <a:r>
                <a:rPr sz="1400" b="1" spc="10">
                  <a:solidFill>
                    <a:srgbClr val="404040"/>
                  </a:solidFill>
                  <a:latin typeface="Arial"/>
                  <a:cs typeface="Arial"/>
                </a:rPr>
                <a:t> </a:t>
              </a:r>
              <a:r>
                <a:rPr sz="1400" b="1" spc="-5" err="1">
                  <a:solidFill>
                    <a:srgbClr val="404040"/>
                  </a:solidFill>
                  <a:latin typeface="Arial"/>
                  <a:cs typeface="Arial"/>
                </a:rPr>
                <a:t>tiến</a:t>
              </a:r>
              <a:r>
                <a:rPr sz="1400" b="1" spc="-5">
                  <a:solidFill>
                    <a:srgbClr val="404040"/>
                  </a:solidFill>
                  <a:latin typeface="Arial"/>
                  <a:cs typeface="Arial"/>
                </a:rPr>
                <a:t>.</a:t>
              </a:r>
              <a:endParaRPr sz="1400">
                <a:latin typeface="Arial"/>
                <a:cs typeface="Arial"/>
              </a:endParaRPr>
            </a:p>
          </p:txBody>
        </p:sp>
        <p:grpSp>
          <p:nvGrpSpPr>
            <p:cNvPr id="113" name="object 17">
              <a:extLst>
                <a:ext uri="{FF2B5EF4-FFF2-40B4-BE49-F238E27FC236}">
                  <a16:creationId xmlns:a16="http://schemas.microsoft.com/office/drawing/2014/main" id="{C42357C0-96B2-8F76-BC9E-B2C87636344F}"/>
                </a:ext>
              </a:extLst>
            </p:cNvPr>
            <p:cNvGrpSpPr/>
            <p:nvPr/>
          </p:nvGrpSpPr>
          <p:grpSpPr>
            <a:xfrm>
              <a:off x="628073" y="1514478"/>
              <a:ext cx="1931035" cy="1824355"/>
              <a:chOff x="89915" y="1883664"/>
              <a:chExt cx="1931035" cy="1824355"/>
            </a:xfrm>
          </p:grpSpPr>
          <p:pic>
            <p:nvPicPr>
              <p:cNvPr id="114" name="object 18">
                <a:extLst>
                  <a:ext uri="{FF2B5EF4-FFF2-40B4-BE49-F238E27FC236}">
                    <a16:creationId xmlns:a16="http://schemas.microsoft.com/office/drawing/2014/main" id="{A9C85633-9BAC-53F8-1CEC-A09267EDBAC8}"/>
                  </a:ext>
                </a:extLst>
              </p:cNvPr>
              <p:cNvPicPr/>
              <p:nvPr/>
            </p:nvPicPr>
            <p:blipFill>
              <a:blip r:embed="rId5" cstate="print"/>
              <a:stretch>
                <a:fillRect/>
              </a:stretch>
            </p:blipFill>
            <p:spPr>
              <a:xfrm>
                <a:off x="89915" y="1883664"/>
                <a:ext cx="1930907" cy="1824227"/>
              </a:xfrm>
              <a:prstGeom prst="rect">
                <a:avLst/>
              </a:prstGeom>
            </p:spPr>
          </p:pic>
          <p:pic>
            <p:nvPicPr>
              <p:cNvPr id="115" name="object 19">
                <a:extLst>
                  <a:ext uri="{FF2B5EF4-FFF2-40B4-BE49-F238E27FC236}">
                    <a16:creationId xmlns:a16="http://schemas.microsoft.com/office/drawing/2014/main" id="{C8D6B225-EF73-176F-B793-5DDF0CF2BBED}"/>
                  </a:ext>
                </a:extLst>
              </p:cNvPr>
              <p:cNvPicPr/>
              <p:nvPr/>
            </p:nvPicPr>
            <p:blipFill>
              <a:blip r:embed="rId6" cstate="print"/>
              <a:stretch>
                <a:fillRect/>
              </a:stretch>
            </p:blipFill>
            <p:spPr>
              <a:xfrm>
                <a:off x="373379" y="3155264"/>
                <a:ext cx="101168" cy="121335"/>
              </a:xfrm>
              <a:prstGeom prst="rect">
                <a:avLst/>
              </a:prstGeom>
            </p:spPr>
          </p:pic>
          <p:pic>
            <p:nvPicPr>
              <p:cNvPr id="116" name="object 20">
                <a:extLst>
                  <a:ext uri="{FF2B5EF4-FFF2-40B4-BE49-F238E27FC236}">
                    <a16:creationId xmlns:a16="http://schemas.microsoft.com/office/drawing/2014/main" id="{B044907F-C222-41DF-9DC9-66F1DCAD1181}"/>
                  </a:ext>
                </a:extLst>
              </p:cNvPr>
              <p:cNvPicPr/>
              <p:nvPr/>
            </p:nvPicPr>
            <p:blipFill>
              <a:blip r:embed="rId6" cstate="print"/>
              <a:stretch>
                <a:fillRect/>
              </a:stretch>
            </p:blipFill>
            <p:spPr>
              <a:xfrm>
                <a:off x="1636191" y="3157512"/>
                <a:ext cx="99644" cy="119087"/>
              </a:xfrm>
              <a:prstGeom prst="rect">
                <a:avLst/>
              </a:prstGeom>
            </p:spPr>
          </p:pic>
          <p:sp>
            <p:nvSpPr>
              <p:cNvPr id="117" name="object 21">
                <a:extLst>
                  <a:ext uri="{FF2B5EF4-FFF2-40B4-BE49-F238E27FC236}">
                    <a16:creationId xmlns:a16="http://schemas.microsoft.com/office/drawing/2014/main" id="{315CAAD4-D693-9F03-A705-353B3082E8D2}"/>
                  </a:ext>
                </a:extLst>
              </p:cNvPr>
              <p:cNvSpPr/>
              <p:nvPr/>
            </p:nvSpPr>
            <p:spPr>
              <a:xfrm>
                <a:off x="251460" y="2007107"/>
                <a:ext cx="1607820" cy="1501140"/>
              </a:xfrm>
              <a:custGeom>
                <a:avLst/>
                <a:gdLst/>
                <a:ahLst/>
                <a:cxnLst/>
                <a:rect l="l" t="t" r="r" b="b"/>
                <a:pathLst>
                  <a:path w="1607820" h="1501139">
                    <a:moveTo>
                      <a:pt x="803910" y="0"/>
                    </a:moveTo>
                    <a:lnTo>
                      <a:pt x="754937" y="1369"/>
                    </a:lnTo>
                    <a:lnTo>
                      <a:pt x="706741" y="5426"/>
                    </a:lnTo>
                    <a:lnTo>
                      <a:pt x="659404" y="12092"/>
                    </a:lnTo>
                    <a:lnTo>
                      <a:pt x="613012" y="21288"/>
                    </a:lnTo>
                    <a:lnTo>
                      <a:pt x="567649" y="32936"/>
                    </a:lnTo>
                    <a:lnTo>
                      <a:pt x="523397" y="46957"/>
                    </a:lnTo>
                    <a:lnTo>
                      <a:pt x="480342" y="63273"/>
                    </a:lnTo>
                    <a:lnTo>
                      <a:pt x="438568" y="81805"/>
                    </a:lnTo>
                    <a:lnTo>
                      <a:pt x="398159" y="102474"/>
                    </a:lnTo>
                    <a:lnTo>
                      <a:pt x="359198" y="125203"/>
                    </a:lnTo>
                    <a:lnTo>
                      <a:pt x="321770" y="149913"/>
                    </a:lnTo>
                    <a:lnTo>
                      <a:pt x="285959" y="176524"/>
                    </a:lnTo>
                    <a:lnTo>
                      <a:pt x="251848" y="204960"/>
                    </a:lnTo>
                    <a:lnTo>
                      <a:pt x="219523" y="235140"/>
                    </a:lnTo>
                    <a:lnTo>
                      <a:pt x="189067" y="266987"/>
                    </a:lnTo>
                    <a:lnTo>
                      <a:pt x="160565" y="300422"/>
                    </a:lnTo>
                    <a:lnTo>
                      <a:pt x="134100" y="335367"/>
                    </a:lnTo>
                    <a:lnTo>
                      <a:pt x="109756" y="371743"/>
                    </a:lnTo>
                    <a:lnTo>
                      <a:pt x="87617" y="409471"/>
                    </a:lnTo>
                    <a:lnTo>
                      <a:pt x="67769" y="448473"/>
                    </a:lnTo>
                    <a:lnTo>
                      <a:pt x="50294" y="488671"/>
                    </a:lnTo>
                    <a:lnTo>
                      <a:pt x="35276" y="529987"/>
                    </a:lnTo>
                    <a:lnTo>
                      <a:pt x="22801" y="572340"/>
                    </a:lnTo>
                    <a:lnTo>
                      <a:pt x="12951" y="615654"/>
                    </a:lnTo>
                    <a:lnTo>
                      <a:pt x="5812" y="659849"/>
                    </a:lnTo>
                    <a:lnTo>
                      <a:pt x="1467" y="704847"/>
                    </a:lnTo>
                    <a:lnTo>
                      <a:pt x="0" y="750569"/>
                    </a:lnTo>
                    <a:lnTo>
                      <a:pt x="1467" y="796292"/>
                    </a:lnTo>
                    <a:lnTo>
                      <a:pt x="5812" y="841290"/>
                    </a:lnTo>
                    <a:lnTo>
                      <a:pt x="12951" y="885485"/>
                    </a:lnTo>
                    <a:lnTo>
                      <a:pt x="22801" y="928799"/>
                    </a:lnTo>
                    <a:lnTo>
                      <a:pt x="35276" y="971152"/>
                    </a:lnTo>
                    <a:lnTo>
                      <a:pt x="50294" y="1012468"/>
                    </a:lnTo>
                    <a:lnTo>
                      <a:pt x="67769" y="1052666"/>
                    </a:lnTo>
                    <a:lnTo>
                      <a:pt x="87617" y="1091668"/>
                    </a:lnTo>
                    <a:lnTo>
                      <a:pt x="109756" y="1129396"/>
                    </a:lnTo>
                    <a:lnTo>
                      <a:pt x="134100" y="1165772"/>
                    </a:lnTo>
                    <a:lnTo>
                      <a:pt x="160565" y="1200717"/>
                    </a:lnTo>
                    <a:lnTo>
                      <a:pt x="189067" y="1234152"/>
                    </a:lnTo>
                    <a:lnTo>
                      <a:pt x="219523" y="1265999"/>
                    </a:lnTo>
                    <a:lnTo>
                      <a:pt x="251848" y="1296179"/>
                    </a:lnTo>
                    <a:lnTo>
                      <a:pt x="285959" y="1324615"/>
                    </a:lnTo>
                    <a:lnTo>
                      <a:pt x="321770" y="1351226"/>
                    </a:lnTo>
                    <a:lnTo>
                      <a:pt x="359198" y="1375936"/>
                    </a:lnTo>
                    <a:lnTo>
                      <a:pt x="398159" y="1398665"/>
                    </a:lnTo>
                    <a:lnTo>
                      <a:pt x="438568" y="1419334"/>
                    </a:lnTo>
                    <a:lnTo>
                      <a:pt x="480342" y="1437866"/>
                    </a:lnTo>
                    <a:lnTo>
                      <a:pt x="523397" y="1454182"/>
                    </a:lnTo>
                    <a:lnTo>
                      <a:pt x="567649" y="1468203"/>
                    </a:lnTo>
                    <a:lnTo>
                      <a:pt x="613012" y="1479851"/>
                    </a:lnTo>
                    <a:lnTo>
                      <a:pt x="659404" y="1489047"/>
                    </a:lnTo>
                    <a:lnTo>
                      <a:pt x="706741" y="1495713"/>
                    </a:lnTo>
                    <a:lnTo>
                      <a:pt x="754937" y="1499770"/>
                    </a:lnTo>
                    <a:lnTo>
                      <a:pt x="803910" y="1501139"/>
                    </a:lnTo>
                    <a:lnTo>
                      <a:pt x="852882" y="1499770"/>
                    </a:lnTo>
                    <a:lnTo>
                      <a:pt x="901078" y="1495713"/>
                    </a:lnTo>
                    <a:lnTo>
                      <a:pt x="948415" y="1489047"/>
                    </a:lnTo>
                    <a:lnTo>
                      <a:pt x="994807" y="1479851"/>
                    </a:lnTo>
                    <a:lnTo>
                      <a:pt x="1040170" y="1468203"/>
                    </a:lnTo>
                    <a:lnTo>
                      <a:pt x="1084422" y="1454182"/>
                    </a:lnTo>
                    <a:lnTo>
                      <a:pt x="1127477" y="1437866"/>
                    </a:lnTo>
                    <a:lnTo>
                      <a:pt x="1169251" y="1419334"/>
                    </a:lnTo>
                    <a:lnTo>
                      <a:pt x="1209660" y="1398665"/>
                    </a:lnTo>
                    <a:lnTo>
                      <a:pt x="1248621" y="1375936"/>
                    </a:lnTo>
                    <a:lnTo>
                      <a:pt x="1286049" y="1351226"/>
                    </a:lnTo>
                    <a:lnTo>
                      <a:pt x="1321860" y="1324615"/>
                    </a:lnTo>
                    <a:lnTo>
                      <a:pt x="1355971" y="1296179"/>
                    </a:lnTo>
                    <a:lnTo>
                      <a:pt x="1388296" y="1265999"/>
                    </a:lnTo>
                    <a:lnTo>
                      <a:pt x="1418752" y="1234152"/>
                    </a:lnTo>
                    <a:lnTo>
                      <a:pt x="1447254" y="1200717"/>
                    </a:lnTo>
                    <a:lnTo>
                      <a:pt x="1473719" y="1165772"/>
                    </a:lnTo>
                    <a:lnTo>
                      <a:pt x="1498063" y="1129396"/>
                    </a:lnTo>
                    <a:lnTo>
                      <a:pt x="1520202" y="1091668"/>
                    </a:lnTo>
                    <a:lnTo>
                      <a:pt x="1540050" y="1052666"/>
                    </a:lnTo>
                    <a:lnTo>
                      <a:pt x="1557525" y="1012468"/>
                    </a:lnTo>
                    <a:lnTo>
                      <a:pt x="1572543" y="971152"/>
                    </a:lnTo>
                    <a:lnTo>
                      <a:pt x="1585018" y="928799"/>
                    </a:lnTo>
                    <a:lnTo>
                      <a:pt x="1594868" y="885485"/>
                    </a:lnTo>
                    <a:lnTo>
                      <a:pt x="1602007" y="841290"/>
                    </a:lnTo>
                    <a:lnTo>
                      <a:pt x="1606352" y="796292"/>
                    </a:lnTo>
                    <a:lnTo>
                      <a:pt x="1607820" y="750569"/>
                    </a:lnTo>
                    <a:lnTo>
                      <a:pt x="1606352" y="704847"/>
                    </a:lnTo>
                    <a:lnTo>
                      <a:pt x="1602007" y="659849"/>
                    </a:lnTo>
                    <a:lnTo>
                      <a:pt x="1594868" y="615654"/>
                    </a:lnTo>
                    <a:lnTo>
                      <a:pt x="1585018" y="572340"/>
                    </a:lnTo>
                    <a:lnTo>
                      <a:pt x="1572543" y="529987"/>
                    </a:lnTo>
                    <a:lnTo>
                      <a:pt x="1557525" y="488671"/>
                    </a:lnTo>
                    <a:lnTo>
                      <a:pt x="1540050" y="448473"/>
                    </a:lnTo>
                    <a:lnTo>
                      <a:pt x="1520202" y="409471"/>
                    </a:lnTo>
                    <a:lnTo>
                      <a:pt x="1498063" y="371743"/>
                    </a:lnTo>
                    <a:lnTo>
                      <a:pt x="1473719" y="335367"/>
                    </a:lnTo>
                    <a:lnTo>
                      <a:pt x="1447254" y="300422"/>
                    </a:lnTo>
                    <a:lnTo>
                      <a:pt x="1418752" y="266987"/>
                    </a:lnTo>
                    <a:lnTo>
                      <a:pt x="1388296" y="235140"/>
                    </a:lnTo>
                    <a:lnTo>
                      <a:pt x="1355971" y="204960"/>
                    </a:lnTo>
                    <a:lnTo>
                      <a:pt x="1321860" y="176524"/>
                    </a:lnTo>
                    <a:lnTo>
                      <a:pt x="1286049" y="149913"/>
                    </a:lnTo>
                    <a:lnTo>
                      <a:pt x="1248621" y="125203"/>
                    </a:lnTo>
                    <a:lnTo>
                      <a:pt x="1209660" y="102474"/>
                    </a:lnTo>
                    <a:lnTo>
                      <a:pt x="1169251" y="81805"/>
                    </a:lnTo>
                    <a:lnTo>
                      <a:pt x="1127477" y="63273"/>
                    </a:lnTo>
                    <a:lnTo>
                      <a:pt x="1084422" y="46957"/>
                    </a:lnTo>
                    <a:lnTo>
                      <a:pt x="1040170" y="32936"/>
                    </a:lnTo>
                    <a:lnTo>
                      <a:pt x="994807" y="21288"/>
                    </a:lnTo>
                    <a:lnTo>
                      <a:pt x="948415" y="12092"/>
                    </a:lnTo>
                    <a:lnTo>
                      <a:pt x="901078" y="5426"/>
                    </a:lnTo>
                    <a:lnTo>
                      <a:pt x="852882" y="1369"/>
                    </a:lnTo>
                    <a:lnTo>
                      <a:pt x="803910" y="0"/>
                    </a:lnTo>
                    <a:close/>
                  </a:path>
                </a:pathLst>
              </a:custGeom>
              <a:solidFill>
                <a:srgbClr val="D2090F"/>
              </a:solidFill>
            </p:spPr>
            <p:txBody>
              <a:bodyPr wrap="square" lIns="0" tIns="0" rIns="0" bIns="0" rtlCol="0"/>
              <a:lstStyle/>
              <a:p>
                <a:endParaRPr/>
              </a:p>
            </p:txBody>
          </p:sp>
          <p:sp>
            <p:nvSpPr>
              <p:cNvPr id="118" name="object 22">
                <a:extLst>
                  <a:ext uri="{FF2B5EF4-FFF2-40B4-BE49-F238E27FC236}">
                    <a16:creationId xmlns:a16="http://schemas.microsoft.com/office/drawing/2014/main" id="{5FBB185F-7594-2022-64F5-20D8D10E8F62}"/>
                  </a:ext>
                </a:extLst>
              </p:cNvPr>
              <p:cNvSpPr/>
              <p:nvPr/>
            </p:nvSpPr>
            <p:spPr>
              <a:xfrm>
                <a:off x="251460" y="2007107"/>
                <a:ext cx="1607820" cy="1501140"/>
              </a:xfrm>
              <a:custGeom>
                <a:avLst/>
                <a:gdLst/>
                <a:ahLst/>
                <a:cxnLst/>
                <a:rect l="l" t="t" r="r" b="b"/>
                <a:pathLst>
                  <a:path w="1607820" h="1501139">
                    <a:moveTo>
                      <a:pt x="0" y="750569"/>
                    </a:moveTo>
                    <a:lnTo>
                      <a:pt x="1467" y="704847"/>
                    </a:lnTo>
                    <a:lnTo>
                      <a:pt x="5812" y="659849"/>
                    </a:lnTo>
                    <a:lnTo>
                      <a:pt x="12951" y="615654"/>
                    </a:lnTo>
                    <a:lnTo>
                      <a:pt x="22801" y="572340"/>
                    </a:lnTo>
                    <a:lnTo>
                      <a:pt x="35276" y="529987"/>
                    </a:lnTo>
                    <a:lnTo>
                      <a:pt x="50294" y="488671"/>
                    </a:lnTo>
                    <a:lnTo>
                      <a:pt x="67769" y="448473"/>
                    </a:lnTo>
                    <a:lnTo>
                      <a:pt x="87617" y="409471"/>
                    </a:lnTo>
                    <a:lnTo>
                      <a:pt x="109756" y="371743"/>
                    </a:lnTo>
                    <a:lnTo>
                      <a:pt x="134100" y="335367"/>
                    </a:lnTo>
                    <a:lnTo>
                      <a:pt x="160565" y="300422"/>
                    </a:lnTo>
                    <a:lnTo>
                      <a:pt x="189067" y="266987"/>
                    </a:lnTo>
                    <a:lnTo>
                      <a:pt x="219523" y="235140"/>
                    </a:lnTo>
                    <a:lnTo>
                      <a:pt x="251848" y="204960"/>
                    </a:lnTo>
                    <a:lnTo>
                      <a:pt x="285959" y="176524"/>
                    </a:lnTo>
                    <a:lnTo>
                      <a:pt x="321770" y="149913"/>
                    </a:lnTo>
                    <a:lnTo>
                      <a:pt x="359198" y="125203"/>
                    </a:lnTo>
                    <a:lnTo>
                      <a:pt x="398159" y="102474"/>
                    </a:lnTo>
                    <a:lnTo>
                      <a:pt x="438568" y="81805"/>
                    </a:lnTo>
                    <a:lnTo>
                      <a:pt x="480342" y="63273"/>
                    </a:lnTo>
                    <a:lnTo>
                      <a:pt x="523397" y="46957"/>
                    </a:lnTo>
                    <a:lnTo>
                      <a:pt x="567649" y="32936"/>
                    </a:lnTo>
                    <a:lnTo>
                      <a:pt x="613012" y="21288"/>
                    </a:lnTo>
                    <a:lnTo>
                      <a:pt x="659404" y="12092"/>
                    </a:lnTo>
                    <a:lnTo>
                      <a:pt x="706741" y="5426"/>
                    </a:lnTo>
                    <a:lnTo>
                      <a:pt x="754937" y="1369"/>
                    </a:lnTo>
                    <a:lnTo>
                      <a:pt x="803910" y="0"/>
                    </a:lnTo>
                    <a:lnTo>
                      <a:pt x="852882" y="1369"/>
                    </a:lnTo>
                    <a:lnTo>
                      <a:pt x="901078" y="5426"/>
                    </a:lnTo>
                    <a:lnTo>
                      <a:pt x="948415" y="12092"/>
                    </a:lnTo>
                    <a:lnTo>
                      <a:pt x="994807" y="21288"/>
                    </a:lnTo>
                    <a:lnTo>
                      <a:pt x="1040170" y="32936"/>
                    </a:lnTo>
                    <a:lnTo>
                      <a:pt x="1084422" y="46957"/>
                    </a:lnTo>
                    <a:lnTo>
                      <a:pt x="1127477" y="63273"/>
                    </a:lnTo>
                    <a:lnTo>
                      <a:pt x="1169251" y="81805"/>
                    </a:lnTo>
                    <a:lnTo>
                      <a:pt x="1209660" y="102474"/>
                    </a:lnTo>
                    <a:lnTo>
                      <a:pt x="1248621" y="125203"/>
                    </a:lnTo>
                    <a:lnTo>
                      <a:pt x="1286049" y="149913"/>
                    </a:lnTo>
                    <a:lnTo>
                      <a:pt x="1321860" y="176524"/>
                    </a:lnTo>
                    <a:lnTo>
                      <a:pt x="1355971" y="204960"/>
                    </a:lnTo>
                    <a:lnTo>
                      <a:pt x="1388296" y="235140"/>
                    </a:lnTo>
                    <a:lnTo>
                      <a:pt x="1418752" y="266987"/>
                    </a:lnTo>
                    <a:lnTo>
                      <a:pt x="1447254" y="300422"/>
                    </a:lnTo>
                    <a:lnTo>
                      <a:pt x="1473719" y="335367"/>
                    </a:lnTo>
                    <a:lnTo>
                      <a:pt x="1498063" y="371743"/>
                    </a:lnTo>
                    <a:lnTo>
                      <a:pt x="1520202" y="409471"/>
                    </a:lnTo>
                    <a:lnTo>
                      <a:pt x="1540050" y="448473"/>
                    </a:lnTo>
                    <a:lnTo>
                      <a:pt x="1557525" y="488671"/>
                    </a:lnTo>
                    <a:lnTo>
                      <a:pt x="1572543" y="529987"/>
                    </a:lnTo>
                    <a:lnTo>
                      <a:pt x="1585018" y="572340"/>
                    </a:lnTo>
                    <a:lnTo>
                      <a:pt x="1594868" y="615654"/>
                    </a:lnTo>
                    <a:lnTo>
                      <a:pt x="1602007" y="659849"/>
                    </a:lnTo>
                    <a:lnTo>
                      <a:pt x="1606352" y="704847"/>
                    </a:lnTo>
                    <a:lnTo>
                      <a:pt x="1607820" y="750569"/>
                    </a:lnTo>
                    <a:lnTo>
                      <a:pt x="1606352" y="796292"/>
                    </a:lnTo>
                    <a:lnTo>
                      <a:pt x="1602007" y="841290"/>
                    </a:lnTo>
                    <a:lnTo>
                      <a:pt x="1594868" y="885485"/>
                    </a:lnTo>
                    <a:lnTo>
                      <a:pt x="1585018" y="928799"/>
                    </a:lnTo>
                    <a:lnTo>
                      <a:pt x="1572543" y="971152"/>
                    </a:lnTo>
                    <a:lnTo>
                      <a:pt x="1557525" y="1012468"/>
                    </a:lnTo>
                    <a:lnTo>
                      <a:pt x="1540050" y="1052666"/>
                    </a:lnTo>
                    <a:lnTo>
                      <a:pt x="1520202" y="1091668"/>
                    </a:lnTo>
                    <a:lnTo>
                      <a:pt x="1498063" y="1129396"/>
                    </a:lnTo>
                    <a:lnTo>
                      <a:pt x="1473719" y="1165772"/>
                    </a:lnTo>
                    <a:lnTo>
                      <a:pt x="1447254" y="1200717"/>
                    </a:lnTo>
                    <a:lnTo>
                      <a:pt x="1418752" y="1234152"/>
                    </a:lnTo>
                    <a:lnTo>
                      <a:pt x="1388296" y="1265999"/>
                    </a:lnTo>
                    <a:lnTo>
                      <a:pt x="1355971" y="1296179"/>
                    </a:lnTo>
                    <a:lnTo>
                      <a:pt x="1321860" y="1324615"/>
                    </a:lnTo>
                    <a:lnTo>
                      <a:pt x="1286049" y="1351226"/>
                    </a:lnTo>
                    <a:lnTo>
                      <a:pt x="1248621" y="1375936"/>
                    </a:lnTo>
                    <a:lnTo>
                      <a:pt x="1209660" y="1398665"/>
                    </a:lnTo>
                    <a:lnTo>
                      <a:pt x="1169251" y="1419334"/>
                    </a:lnTo>
                    <a:lnTo>
                      <a:pt x="1127477" y="1437866"/>
                    </a:lnTo>
                    <a:lnTo>
                      <a:pt x="1084422" y="1454182"/>
                    </a:lnTo>
                    <a:lnTo>
                      <a:pt x="1040170" y="1468203"/>
                    </a:lnTo>
                    <a:lnTo>
                      <a:pt x="994807" y="1479851"/>
                    </a:lnTo>
                    <a:lnTo>
                      <a:pt x="948415" y="1489047"/>
                    </a:lnTo>
                    <a:lnTo>
                      <a:pt x="901078" y="1495713"/>
                    </a:lnTo>
                    <a:lnTo>
                      <a:pt x="852882" y="1499770"/>
                    </a:lnTo>
                    <a:lnTo>
                      <a:pt x="803910" y="1501139"/>
                    </a:lnTo>
                    <a:lnTo>
                      <a:pt x="754937" y="1499770"/>
                    </a:lnTo>
                    <a:lnTo>
                      <a:pt x="706741" y="1495713"/>
                    </a:lnTo>
                    <a:lnTo>
                      <a:pt x="659404" y="1489047"/>
                    </a:lnTo>
                    <a:lnTo>
                      <a:pt x="613012" y="1479851"/>
                    </a:lnTo>
                    <a:lnTo>
                      <a:pt x="567649" y="1468203"/>
                    </a:lnTo>
                    <a:lnTo>
                      <a:pt x="523397" y="1454182"/>
                    </a:lnTo>
                    <a:lnTo>
                      <a:pt x="480342" y="1437866"/>
                    </a:lnTo>
                    <a:lnTo>
                      <a:pt x="438568" y="1419334"/>
                    </a:lnTo>
                    <a:lnTo>
                      <a:pt x="398159" y="1398665"/>
                    </a:lnTo>
                    <a:lnTo>
                      <a:pt x="359198" y="1375936"/>
                    </a:lnTo>
                    <a:lnTo>
                      <a:pt x="321770" y="1351226"/>
                    </a:lnTo>
                    <a:lnTo>
                      <a:pt x="285959" y="1324615"/>
                    </a:lnTo>
                    <a:lnTo>
                      <a:pt x="251848" y="1296179"/>
                    </a:lnTo>
                    <a:lnTo>
                      <a:pt x="219523" y="1265999"/>
                    </a:lnTo>
                    <a:lnTo>
                      <a:pt x="189067" y="1234152"/>
                    </a:lnTo>
                    <a:lnTo>
                      <a:pt x="160565" y="1200717"/>
                    </a:lnTo>
                    <a:lnTo>
                      <a:pt x="134100" y="1165772"/>
                    </a:lnTo>
                    <a:lnTo>
                      <a:pt x="109756" y="1129396"/>
                    </a:lnTo>
                    <a:lnTo>
                      <a:pt x="87617" y="1091668"/>
                    </a:lnTo>
                    <a:lnTo>
                      <a:pt x="67769" y="1052666"/>
                    </a:lnTo>
                    <a:lnTo>
                      <a:pt x="50294" y="1012468"/>
                    </a:lnTo>
                    <a:lnTo>
                      <a:pt x="35276" y="971152"/>
                    </a:lnTo>
                    <a:lnTo>
                      <a:pt x="22801" y="928799"/>
                    </a:lnTo>
                    <a:lnTo>
                      <a:pt x="12951" y="885485"/>
                    </a:lnTo>
                    <a:lnTo>
                      <a:pt x="5812" y="841290"/>
                    </a:lnTo>
                    <a:lnTo>
                      <a:pt x="1467" y="796292"/>
                    </a:lnTo>
                    <a:lnTo>
                      <a:pt x="0" y="750569"/>
                    </a:lnTo>
                    <a:close/>
                  </a:path>
                </a:pathLst>
              </a:custGeom>
              <a:ln w="63500">
                <a:solidFill>
                  <a:srgbClr val="FFFFFF"/>
                </a:solidFill>
              </a:ln>
            </p:spPr>
            <p:txBody>
              <a:bodyPr wrap="square" lIns="0" tIns="0" rIns="0" bIns="0" rtlCol="0"/>
              <a:lstStyle/>
              <a:p>
                <a:endParaRPr/>
              </a:p>
            </p:txBody>
          </p:sp>
        </p:grpSp>
        <p:sp>
          <p:nvSpPr>
            <p:cNvPr id="119" name="object 23">
              <a:extLst>
                <a:ext uri="{FF2B5EF4-FFF2-40B4-BE49-F238E27FC236}">
                  <a16:creationId xmlns:a16="http://schemas.microsoft.com/office/drawing/2014/main" id="{6BC91C3A-72ED-2C6B-C4B3-15BBCD3883F8}"/>
                </a:ext>
              </a:extLst>
            </p:cNvPr>
            <p:cNvSpPr txBox="1"/>
            <p:nvPr/>
          </p:nvSpPr>
          <p:spPr>
            <a:xfrm>
              <a:off x="879264" y="2216828"/>
              <a:ext cx="1408684" cy="190648"/>
            </a:xfrm>
            <a:prstGeom prst="rect">
              <a:avLst/>
            </a:prstGeom>
          </p:spPr>
          <p:txBody>
            <a:bodyPr vert="horz" wrap="square" lIns="0" tIns="12700" rIns="0" bIns="0" rtlCol="0">
              <a:spAutoFit/>
            </a:bodyPr>
            <a:lstStyle/>
            <a:p>
              <a:pPr marL="12700" algn="ctr">
                <a:spcBef>
                  <a:spcPts val="100"/>
                </a:spcBef>
              </a:pPr>
              <a:r>
                <a:rPr lang="en-US" sz="1400" b="1">
                  <a:solidFill>
                    <a:schemeClr val="bg1"/>
                  </a:solidFill>
                  <a:latin typeface="Arial" panose="020B0604020202020204" pitchFamily="34" charset="0"/>
                  <a:cs typeface="Arial" panose="020B0604020202020204" pitchFamily="34" charset="0"/>
                </a:rPr>
                <a:t>NAM HAN CO., LTD</a:t>
              </a:r>
              <a:endParaRPr sz="1400" b="1">
                <a:solidFill>
                  <a:schemeClr val="bg1"/>
                </a:solidFill>
                <a:latin typeface="Arial" panose="020B0604020202020204" pitchFamily="34" charset="0"/>
                <a:cs typeface="Arial" panose="020B0604020202020204" pitchFamily="34" charset="0"/>
              </a:endParaRPr>
            </a:p>
          </p:txBody>
        </p:sp>
        <p:sp>
          <p:nvSpPr>
            <p:cNvPr id="120" name="object 24">
              <a:extLst>
                <a:ext uri="{FF2B5EF4-FFF2-40B4-BE49-F238E27FC236}">
                  <a16:creationId xmlns:a16="http://schemas.microsoft.com/office/drawing/2014/main" id="{6875E990-A377-43FB-4328-C9F7E896A05D}"/>
                </a:ext>
              </a:extLst>
            </p:cNvPr>
            <p:cNvSpPr txBox="1"/>
            <p:nvPr/>
          </p:nvSpPr>
          <p:spPr>
            <a:xfrm>
              <a:off x="861201" y="2423871"/>
              <a:ext cx="1441590" cy="190648"/>
            </a:xfrm>
            <a:prstGeom prst="rect">
              <a:avLst/>
            </a:prstGeom>
          </p:spPr>
          <p:txBody>
            <a:bodyPr vert="horz" wrap="square" lIns="0" tIns="12700" rIns="0" bIns="0" rtlCol="0">
              <a:spAutoFit/>
            </a:bodyPr>
            <a:lstStyle/>
            <a:p>
              <a:pPr marL="12700" algn="ctr">
                <a:spcBef>
                  <a:spcPts val="100"/>
                </a:spcBef>
              </a:pPr>
              <a:r>
                <a:rPr sz="1400" b="1" spc="-5">
                  <a:solidFill>
                    <a:srgbClr val="FFFFFF"/>
                  </a:solidFill>
                  <a:latin typeface="Arial"/>
                  <a:cs typeface="Arial"/>
                </a:rPr>
                <a:t>UD</a:t>
              </a:r>
              <a:r>
                <a:rPr sz="1400" b="1" spc="-60">
                  <a:solidFill>
                    <a:srgbClr val="FFFFFF"/>
                  </a:solidFill>
                  <a:latin typeface="Arial"/>
                  <a:cs typeface="Arial"/>
                </a:rPr>
                <a:t> </a:t>
              </a:r>
              <a:r>
                <a:rPr sz="1400" b="1" spc="-5">
                  <a:solidFill>
                    <a:srgbClr val="FFFFFF"/>
                  </a:solidFill>
                  <a:latin typeface="Arial"/>
                  <a:cs typeface="Arial"/>
                </a:rPr>
                <a:t>Trucks</a:t>
              </a:r>
              <a:r>
                <a:rPr lang="en-US" sz="1400" b="1" spc="-5">
                  <a:solidFill>
                    <a:srgbClr val="FFFFFF"/>
                  </a:solidFill>
                  <a:latin typeface="Arial"/>
                  <a:cs typeface="Arial"/>
                </a:rPr>
                <a:t> Việt Nam</a:t>
              </a:r>
              <a:endParaRPr sz="1400">
                <a:latin typeface="Arial"/>
                <a:cs typeface="Arial"/>
              </a:endParaRPr>
            </a:p>
          </p:txBody>
        </p:sp>
        <p:grpSp>
          <p:nvGrpSpPr>
            <p:cNvPr id="121" name="object 25">
              <a:extLst>
                <a:ext uri="{FF2B5EF4-FFF2-40B4-BE49-F238E27FC236}">
                  <a16:creationId xmlns:a16="http://schemas.microsoft.com/office/drawing/2014/main" id="{64806636-3DE6-F1B3-1588-B2B2B478B453}"/>
                </a:ext>
              </a:extLst>
            </p:cNvPr>
            <p:cNvGrpSpPr/>
            <p:nvPr/>
          </p:nvGrpSpPr>
          <p:grpSpPr>
            <a:xfrm>
              <a:off x="2415472" y="263411"/>
              <a:ext cx="1790700" cy="1071880"/>
              <a:chOff x="1815083" y="655319"/>
              <a:chExt cx="1790700" cy="1071880"/>
            </a:xfrm>
          </p:grpSpPr>
          <p:pic>
            <p:nvPicPr>
              <p:cNvPr id="122" name="object 26">
                <a:extLst>
                  <a:ext uri="{FF2B5EF4-FFF2-40B4-BE49-F238E27FC236}">
                    <a16:creationId xmlns:a16="http://schemas.microsoft.com/office/drawing/2014/main" id="{7412184C-6DFF-003A-1292-90C74A249B8B}"/>
                  </a:ext>
                </a:extLst>
              </p:cNvPr>
              <p:cNvPicPr/>
              <p:nvPr/>
            </p:nvPicPr>
            <p:blipFill>
              <a:blip r:embed="rId7" cstate="print"/>
              <a:stretch>
                <a:fillRect/>
              </a:stretch>
            </p:blipFill>
            <p:spPr>
              <a:xfrm>
                <a:off x="1815083" y="655319"/>
                <a:ext cx="1790699" cy="1071371"/>
              </a:xfrm>
              <a:prstGeom prst="rect">
                <a:avLst/>
              </a:prstGeom>
            </p:spPr>
          </p:pic>
          <p:pic>
            <p:nvPicPr>
              <p:cNvPr id="123" name="object 27">
                <a:extLst>
                  <a:ext uri="{FF2B5EF4-FFF2-40B4-BE49-F238E27FC236}">
                    <a16:creationId xmlns:a16="http://schemas.microsoft.com/office/drawing/2014/main" id="{6A7992C2-A92B-6309-0FCB-98CB3920CF47}"/>
                  </a:ext>
                </a:extLst>
              </p:cNvPr>
              <p:cNvPicPr/>
              <p:nvPr/>
            </p:nvPicPr>
            <p:blipFill>
              <a:blip r:embed="rId8" cstate="print"/>
              <a:stretch>
                <a:fillRect/>
              </a:stretch>
            </p:blipFill>
            <p:spPr>
              <a:xfrm>
                <a:off x="1956816" y="900684"/>
                <a:ext cx="1505711" cy="632459"/>
              </a:xfrm>
              <a:prstGeom prst="rect">
                <a:avLst/>
              </a:prstGeom>
            </p:spPr>
          </p:pic>
          <p:sp>
            <p:nvSpPr>
              <p:cNvPr id="124" name="object 28">
                <a:extLst>
                  <a:ext uri="{FF2B5EF4-FFF2-40B4-BE49-F238E27FC236}">
                    <a16:creationId xmlns:a16="http://schemas.microsoft.com/office/drawing/2014/main" id="{BEC06DFA-D515-5F24-3D37-AA26A5532580}"/>
                  </a:ext>
                </a:extLst>
              </p:cNvPr>
              <p:cNvSpPr/>
              <p:nvPr/>
            </p:nvSpPr>
            <p:spPr>
              <a:xfrm>
                <a:off x="1976627" y="778761"/>
                <a:ext cx="1468120" cy="748665"/>
              </a:xfrm>
              <a:custGeom>
                <a:avLst/>
                <a:gdLst/>
                <a:ahLst/>
                <a:cxnLst/>
                <a:rect l="l" t="t" r="r" b="b"/>
                <a:pathLst>
                  <a:path w="1468120" h="748665">
                    <a:moveTo>
                      <a:pt x="1378407" y="0"/>
                    </a:moveTo>
                    <a:lnTo>
                      <a:pt x="89204" y="0"/>
                    </a:lnTo>
                    <a:lnTo>
                      <a:pt x="54483" y="7010"/>
                    </a:lnTo>
                    <a:lnTo>
                      <a:pt x="26128" y="26128"/>
                    </a:lnTo>
                    <a:lnTo>
                      <a:pt x="7010" y="54483"/>
                    </a:lnTo>
                    <a:lnTo>
                      <a:pt x="0" y="89204"/>
                    </a:lnTo>
                    <a:lnTo>
                      <a:pt x="0" y="659079"/>
                    </a:lnTo>
                    <a:lnTo>
                      <a:pt x="7010" y="693800"/>
                    </a:lnTo>
                    <a:lnTo>
                      <a:pt x="26128" y="722155"/>
                    </a:lnTo>
                    <a:lnTo>
                      <a:pt x="54483" y="741273"/>
                    </a:lnTo>
                    <a:lnTo>
                      <a:pt x="89204" y="748284"/>
                    </a:lnTo>
                    <a:lnTo>
                      <a:pt x="1378407" y="748284"/>
                    </a:lnTo>
                    <a:lnTo>
                      <a:pt x="1413128" y="741273"/>
                    </a:lnTo>
                    <a:lnTo>
                      <a:pt x="1441483" y="722155"/>
                    </a:lnTo>
                    <a:lnTo>
                      <a:pt x="1460601" y="693800"/>
                    </a:lnTo>
                    <a:lnTo>
                      <a:pt x="1467612" y="659079"/>
                    </a:lnTo>
                    <a:lnTo>
                      <a:pt x="1467612" y="89204"/>
                    </a:lnTo>
                    <a:lnTo>
                      <a:pt x="1460601" y="54483"/>
                    </a:lnTo>
                    <a:lnTo>
                      <a:pt x="1441483" y="26128"/>
                    </a:lnTo>
                    <a:lnTo>
                      <a:pt x="1413128" y="7010"/>
                    </a:lnTo>
                    <a:lnTo>
                      <a:pt x="1378407" y="0"/>
                    </a:lnTo>
                    <a:close/>
                  </a:path>
                </a:pathLst>
              </a:custGeom>
              <a:solidFill>
                <a:srgbClr val="0F3B73"/>
              </a:solidFill>
            </p:spPr>
            <p:txBody>
              <a:bodyPr wrap="square" lIns="0" tIns="0" rIns="0" bIns="0" rtlCol="0"/>
              <a:lstStyle/>
              <a:p>
                <a:endParaRPr/>
              </a:p>
            </p:txBody>
          </p:sp>
          <p:sp>
            <p:nvSpPr>
              <p:cNvPr id="125" name="object 29">
                <a:extLst>
                  <a:ext uri="{FF2B5EF4-FFF2-40B4-BE49-F238E27FC236}">
                    <a16:creationId xmlns:a16="http://schemas.microsoft.com/office/drawing/2014/main" id="{E1F99053-FF21-20B8-A93E-25D45F02D463}"/>
                  </a:ext>
                </a:extLst>
              </p:cNvPr>
              <p:cNvSpPr/>
              <p:nvPr/>
            </p:nvSpPr>
            <p:spPr>
              <a:xfrm>
                <a:off x="1976627" y="778761"/>
                <a:ext cx="1468120" cy="748665"/>
              </a:xfrm>
              <a:custGeom>
                <a:avLst/>
                <a:gdLst/>
                <a:ahLst/>
                <a:cxnLst/>
                <a:rect l="l" t="t" r="r" b="b"/>
                <a:pathLst>
                  <a:path w="1468120" h="748665">
                    <a:moveTo>
                      <a:pt x="0" y="89204"/>
                    </a:moveTo>
                    <a:lnTo>
                      <a:pt x="7010" y="54483"/>
                    </a:lnTo>
                    <a:lnTo>
                      <a:pt x="26128" y="26128"/>
                    </a:lnTo>
                    <a:lnTo>
                      <a:pt x="54483" y="7010"/>
                    </a:lnTo>
                    <a:lnTo>
                      <a:pt x="89204" y="0"/>
                    </a:lnTo>
                    <a:lnTo>
                      <a:pt x="1378407" y="0"/>
                    </a:lnTo>
                    <a:lnTo>
                      <a:pt x="1413128" y="7010"/>
                    </a:lnTo>
                    <a:lnTo>
                      <a:pt x="1441483" y="26128"/>
                    </a:lnTo>
                    <a:lnTo>
                      <a:pt x="1460601" y="54483"/>
                    </a:lnTo>
                    <a:lnTo>
                      <a:pt x="1467612" y="89204"/>
                    </a:lnTo>
                    <a:lnTo>
                      <a:pt x="1467612" y="659079"/>
                    </a:lnTo>
                    <a:lnTo>
                      <a:pt x="1460601" y="693800"/>
                    </a:lnTo>
                    <a:lnTo>
                      <a:pt x="1441483" y="722155"/>
                    </a:lnTo>
                    <a:lnTo>
                      <a:pt x="1413128" y="741273"/>
                    </a:lnTo>
                    <a:lnTo>
                      <a:pt x="1378407" y="748284"/>
                    </a:lnTo>
                    <a:lnTo>
                      <a:pt x="89204" y="748284"/>
                    </a:lnTo>
                    <a:lnTo>
                      <a:pt x="54483" y="741273"/>
                    </a:lnTo>
                    <a:lnTo>
                      <a:pt x="26128" y="722155"/>
                    </a:lnTo>
                    <a:lnTo>
                      <a:pt x="7010" y="693800"/>
                    </a:lnTo>
                    <a:lnTo>
                      <a:pt x="0" y="659079"/>
                    </a:lnTo>
                    <a:lnTo>
                      <a:pt x="0" y="89204"/>
                    </a:lnTo>
                    <a:close/>
                  </a:path>
                </a:pathLst>
              </a:custGeom>
              <a:ln w="63500">
                <a:solidFill>
                  <a:srgbClr val="FFFFFF"/>
                </a:solidFill>
              </a:ln>
            </p:spPr>
            <p:txBody>
              <a:bodyPr wrap="square" lIns="0" tIns="0" rIns="0" bIns="0" rtlCol="0"/>
              <a:lstStyle/>
              <a:p>
                <a:endParaRPr/>
              </a:p>
            </p:txBody>
          </p:sp>
        </p:grpSp>
        <p:sp>
          <p:nvSpPr>
            <p:cNvPr id="126" name="object 30">
              <a:extLst>
                <a:ext uri="{FF2B5EF4-FFF2-40B4-BE49-F238E27FC236}">
                  <a16:creationId xmlns:a16="http://schemas.microsoft.com/office/drawing/2014/main" id="{57815150-B834-FD7D-5AD6-8C1F389A5CD9}"/>
                </a:ext>
              </a:extLst>
            </p:cNvPr>
            <p:cNvSpPr txBox="1"/>
            <p:nvPr/>
          </p:nvSpPr>
          <p:spPr>
            <a:xfrm>
              <a:off x="2800187" y="669189"/>
              <a:ext cx="1059180" cy="216888"/>
            </a:xfrm>
            <a:prstGeom prst="rect">
              <a:avLst/>
            </a:prstGeom>
          </p:spPr>
          <p:txBody>
            <a:bodyPr vert="horz" wrap="square" lIns="0" tIns="13335" rIns="0" bIns="0" rtlCol="0" anchor="ctr">
              <a:spAutoFit/>
            </a:bodyPr>
            <a:lstStyle/>
            <a:p>
              <a:pPr marL="12700" algn="ctr">
                <a:spcBef>
                  <a:spcPts val="105"/>
                </a:spcBef>
              </a:pPr>
              <a:r>
                <a:rPr sz="1600" b="1" spc="-5">
                  <a:solidFill>
                    <a:srgbClr val="FFFFFF"/>
                  </a:solidFill>
                  <a:latin typeface="Arial"/>
                  <a:cs typeface="Arial"/>
                </a:rPr>
                <a:t>Khách</a:t>
              </a:r>
              <a:r>
                <a:rPr sz="1600" b="1" spc="-85">
                  <a:solidFill>
                    <a:srgbClr val="FFFFFF"/>
                  </a:solidFill>
                  <a:latin typeface="Arial"/>
                  <a:cs typeface="Arial"/>
                </a:rPr>
                <a:t> </a:t>
              </a:r>
              <a:r>
                <a:rPr sz="1600" b="1" spc="-10">
                  <a:solidFill>
                    <a:srgbClr val="FFFFFF"/>
                  </a:solidFill>
                  <a:latin typeface="Arial"/>
                  <a:cs typeface="Arial"/>
                </a:rPr>
                <a:t>Hàng</a:t>
              </a:r>
              <a:endParaRPr sz="1600">
                <a:latin typeface="Arial"/>
                <a:cs typeface="Arial"/>
              </a:endParaRPr>
            </a:p>
          </p:txBody>
        </p:sp>
        <p:grpSp>
          <p:nvGrpSpPr>
            <p:cNvPr id="127" name="object 31">
              <a:extLst>
                <a:ext uri="{FF2B5EF4-FFF2-40B4-BE49-F238E27FC236}">
                  <a16:creationId xmlns:a16="http://schemas.microsoft.com/office/drawing/2014/main" id="{A7138367-BCA4-2363-E7CF-8E70EDCE3B1C}"/>
                </a:ext>
              </a:extLst>
            </p:cNvPr>
            <p:cNvGrpSpPr/>
            <p:nvPr/>
          </p:nvGrpSpPr>
          <p:grpSpPr>
            <a:xfrm>
              <a:off x="2410457" y="1167145"/>
              <a:ext cx="1790700" cy="1042669"/>
              <a:chOff x="1815084" y="1559052"/>
              <a:chExt cx="1790700" cy="1042669"/>
            </a:xfrm>
          </p:grpSpPr>
          <p:pic>
            <p:nvPicPr>
              <p:cNvPr id="128" name="object 32">
                <a:extLst>
                  <a:ext uri="{FF2B5EF4-FFF2-40B4-BE49-F238E27FC236}">
                    <a16:creationId xmlns:a16="http://schemas.microsoft.com/office/drawing/2014/main" id="{4B3F1727-978F-E750-FFC5-C0BC07ED5831}"/>
                  </a:ext>
                </a:extLst>
              </p:cNvPr>
              <p:cNvPicPr/>
              <p:nvPr/>
            </p:nvPicPr>
            <p:blipFill>
              <a:blip r:embed="rId9" cstate="print"/>
              <a:stretch>
                <a:fillRect/>
              </a:stretch>
            </p:blipFill>
            <p:spPr>
              <a:xfrm>
                <a:off x="1815084" y="1559052"/>
                <a:ext cx="1790699" cy="1042415"/>
              </a:xfrm>
              <a:prstGeom prst="rect">
                <a:avLst/>
              </a:prstGeom>
            </p:spPr>
          </p:pic>
          <p:pic>
            <p:nvPicPr>
              <p:cNvPr id="129" name="object 33">
                <a:extLst>
                  <a:ext uri="{FF2B5EF4-FFF2-40B4-BE49-F238E27FC236}">
                    <a16:creationId xmlns:a16="http://schemas.microsoft.com/office/drawing/2014/main" id="{48C6BE93-FEB3-9067-E8D5-DF558AE31831}"/>
                  </a:ext>
                </a:extLst>
              </p:cNvPr>
              <p:cNvPicPr/>
              <p:nvPr/>
            </p:nvPicPr>
            <p:blipFill>
              <a:blip r:embed="rId10" cstate="print"/>
              <a:stretch>
                <a:fillRect/>
              </a:stretch>
            </p:blipFill>
            <p:spPr>
              <a:xfrm>
                <a:off x="1856232" y="1790700"/>
                <a:ext cx="1705355" cy="632459"/>
              </a:xfrm>
              <a:prstGeom prst="rect">
                <a:avLst/>
              </a:prstGeom>
            </p:spPr>
          </p:pic>
          <p:sp>
            <p:nvSpPr>
              <p:cNvPr id="130" name="object 34">
                <a:extLst>
                  <a:ext uri="{FF2B5EF4-FFF2-40B4-BE49-F238E27FC236}">
                    <a16:creationId xmlns:a16="http://schemas.microsoft.com/office/drawing/2014/main" id="{9DD37836-5656-8995-03E8-7C2BBCA4B796}"/>
                  </a:ext>
                </a:extLst>
              </p:cNvPr>
              <p:cNvSpPr/>
              <p:nvPr/>
            </p:nvSpPr>
            <p:spPr>
              <a:xfrm>
                <a:off x="1976628" y="1682496"/>
                <a:ext cx="1468120" cy="719455"/>
              </a:xfrm>
              <a:custGeom>
                <a:avLst/>
                <a:gdLst/>
                <a:ahLst/>
                <a:cxnLst/>
                <a:rect l="l" t="t" r="r" b="b"/>
                <a:pathLst>
                  <a:path w="1468120" h="719455">
                    <a:moveTo>
                      <a:pt x="1381861" y="0"/>
                    </a:moveTo>
                    <a:lnTo>
                      <a:pt x="85750" y="0"/>
                    </a:lnTo>
                    <a:lnTo>
                      <a:pt x="52372" y="6738"/>
                    </a:lnTo>
                    <a:lnTo>
                      <a:pt x="25115" y="25115"/>
                    </a:lnTo>
                    <a:lnTo>
                      <a:pt x="6738" y="52372"/>
                    </a:lnTo>
                    <a:lnTo>
                      <a:pt x="0" y="85750"/>
                    </a:lnTo>
                    <a:lnTo>
                      <a:pt x="0" y="633577"/>
                    </a:lnTo>
                    <a:lnTo>
                      <a:pt x="6738" y="666955"/>
                    </a:lnTo>
                    <a:lnTo>
                      <a:pt x="25115" y="694212"/>
                    </a:lnTo>
                    <a:lnTo>
                      <a:pt x="52372" y="712589"/>
                    </a:lnTo>
                    <a:lnTo>
                      <a:pt x="85750" y="719328"/>
                    </a:lnTo>
                    <a:lnTo>
                      <a:pt x="1381861" y="719328"/>
                    </a:lnTo>
                    <a:lnTo>
                      <a:pt x="1415239" y="712589"/>
                    </a:lnTo>
                    <a:lnTo>
                      <a:pt x="1442496" y="694212"/>
                    </a:lnTo>
                    <a:lnTo>
                      <a:pt x="1460873" y="666955"/>
                    </a:lnTo>
                    <a:lnTo>
                      <a:pt x="1467612" y="633577"/>
                    </a:lnTo>
                    <a:lnTo>
                      <a:pt x="1467612" y="85750"/>
                    </a:lnTo>
                    <a:lnTo>
                      <a:pt x="1460873" y="52372"/>
                    </a:lnTo>
                    <a:lnTo>
                      <a:pt x="1442496" y="25115"/>
                    </a:lnTo>
                    <a:lnTo>
                      <a:pt x="1415239" y="6738"/>
                    </a:lnTo>
                    <a:lnTo>
                      <a:pt x="1381861" y="0"/>
                    </a:lnTo>
                    <a:close/>
                  </a:path>
                </a:pathLst>
              </a:custGeom>
              <a:solidFill>
                <a:srgbClr val="00829B"/>
              </a:solidFill>
            </p:spPr>
            <p:txBody>
              <a:bodyPr wrap="square" lIns="0" tIns="0" rIns="0" bIns="0" rtlCol="0"/>
              <a:lstStyle/>
              <a:p>
                <a:pPr algn="ctr"/>
                <a:endParaRPr/>
              </a:p>
            </p:txBody>
          </p:sp>
          <p:sp>
            <p:nvSpPr>
              <p:cNvPr id="131" name="object 35">
                <a:extLst>
                  <a:ext uri="{FF2B5EF4-FFF2-40B4-BE49-F238E27FC236}">
                    <a16:creationId xmlns:a16="http://schemas.microsoft.com/office/drawing/2014/main" id="{4DC526A4-9220-DEE6-76DD-5261113A8D42}"/>
                  </a:ext>
                </a:extLst>
              </p:cNvPr>
              <p:cNvSpPr/>
              <p:nvPr/>
            </p:nvSpPr>
            <p:spPr>
              <a:xfrm>
                <a:off x="1976628" y="1682496"/>
                <a:ext cx="1468120" cy="719455"/>
              </a:xfrm>
              <a:custGeom>
                <a:avLst/>
                <a:gdLst/>
                <a:ahLst/>
                <a:cxnLst/>
                <a:rect l="l" t="t" r="r" b="b"/>
                <a:pathLst>
                  <a:path w="1468120" h="719455">
                    <a:moveTo>
                      <a:pt x="0" y="85750"/>
                    </a:moveTo>
                    <a:lnTo>
                      <a:pt x="6738" y="52372"/>
                    </a:lnTo>
                    <a:lnTo>
                      <a:pt x="25115" y="25115"/>
                    </a:lnTo>
                    <a:lnTo>
                      <a:pt x="52372" y="6738"/>
                    </a:lnTo>
                    <a:lnTo>
                      <a:pt x="85750" y="0"/>
                    </a:lnTo>
                    <a:lnTo>
                      <a:pt x="1381861" y="0"/>
                    </a:lnTo>
                    <a:lnTo>
                      <a:pt x="1415239" y="6738"/>
                    </a:lnTo>
                    <a:lnTo>
                      <a:pt x="1442496" y="25115"/>
                    </a:lnTo>
                    <a:lnTo>
                      <a:pt x="1460873" y="52372"/>
                    </a:lnTo>
                    <a:lnTo>
                      <a:pt x="1467612" y="85750"/>
                    </a:lnTo>
                    <a:lnTo>
                      <a:pt x="1467612" y="633577"/>
                    </a:lnTo>
                    <a:lnTo>
                      <a:pt x="1460873" y="666955"/>
                    </a:lnTo>
                    <a:lnTo>
                      <a:pt x="1442496" y="694212"/>
                    </a:lnTo>
                    <a:lnTo>
                      <a:pt x="1415239" y="712589"/>
                    </a:lnTo>
                    <a:lnTo>
                      <a:pt x="1381861" y="719328"/>
                    </a:lnTo>
                    <a:lnTo>
                      <a:pt x="85750" y="719328"/>
                    </a:lnTo>
                    <a:lnTo>
                      <a:pt x="52372" y="712589"/>
                    </a:lnTo>
                    <a:lnTo>
                      <a:pt x="25115" y="694212"/>
                    </a:lnTo>
                    <a:lnTo>
                      <a:pt x="6738" y="666955"/>
                    </a:lnTo>
                    <a:lnTo>
                      <a:pt x="0" y="633577"/>
                    </a:lnTo>
                    <a:lnTo>
                      <a:pt x="0" y="85750"/>
                    </a:lnTo>
                    <a:close/>
                  </a:path>
                </a:pathLst>
              </a:custGeom>
              <a:ln w="63500">
                <a:solidFill>
                  <a:srgbClr val="FFFFFF"/>
                </a:solidFill>
              </a:ln>
            </p:spPr>
            <p:txBody>
              <a:bodyPr wrap="square" lIns="0" tIns="0" rIns="0" bIns="0" rtlCol="0"/>
              <a:lstStyle/>
              <a:p>
                <a:endParaRPr/>
              </a:p>
            </p:txBody>
          </p:sp>
        </p:grpSp>
        <p:sp>
          <p:nvSpPr>
            <p:cNvPr id="132" name="object 36">
              <a:extLst>
                <a:ext uri="{FF2B5EF4-FFF2-40B4-BE49-F238E27FC236}">
                  <a16:creationId xmlns:a16="http://schemas.microsoft.com/office/drawing/2014/main" id="{3CC1AB7C-5488-BB23-83EB-799E6A49E836}"/>
                </a:ext>
              </a:extLst>
            </p:cNvPr>
            <p:cNvSpPr txBox="1"/>
            <p:nvPr/>
          </p:nvSpPr>
          <p:spPr>
            <a:xfrm>
              <a:off x="2700810" y="1545152"/>
              <a:ext cx="1257935" cy="216353"/>
            </a:xfrm>
            <a:prstGeom prst="rect">
              <a:avLst/>
            </a:prstGeom>
          </p:spPr>
          <p:txBody>
            <a:bodyPr vert="horz" wrap="square" lIns="0" tIns="12700" rIns="0" bIns="0" rtlCol="0">
              <a:spAutoFit/>
            </a:bodyPr>
            <a:lstStyle/>
            <a:p>
              <a:pPr marL="12700" algn="ctr">
                <a:spcBef>
                  <a:spcPts val="100"/>
                </a:spcBef>
              </a:pPr>
              <a:r>
                <a:rPr sz="1600" b="1" spc="-5">
                  <a:solidFill>
                    <a:srgbClr val="FFFFFF"/>
                  </a:solidFill>
                  <a:latin typeface="Arial"/>
                  <a:cs typeface="Arial"/>
                </a:rPr>
                <a:t>Ngành</a:t>
              </a:r>
              <a:r>
                <a:rPr sz="1600" b="1" spc="-45">
                  <a:solidFill>
                    <a:srgbClr val="FFFFFF"/>
                  </a:solidFill>
                  <a:latin typeface="Arial"/>
                  <a:cs typeface="Arial"/>
                </a:rPr>
                <a:t> </a:t>
              </a:r>
              <a:r>
                <a:rPr sz="1600" b="1" spc="-5">
                  <a:solidFill>
                    <a:srgbClr val="FFFFFF"/>
                  </a:solidFill>
                  <a:latin typeface="Arial"/>
                  <a:cs typeface="Arial"/>
                </a:rPr>
                <a:t>Vận</a:t>
              </a:r>
              <a:r>
                <a:rPr sz="1600" b="1" spc="-45">
                  <a:solidFill>
                    <a:srgbClr val="FFFFFF"/>
                  </a:solidFill>
                  <a:latin typeface="Arial"/>
                  <a:cs typeface="Arial"/>
                </a:rPr>
                <a:t> </a:t>
              </a:r>
              <a:r>
                <a:rPr sz="1600" b="1" spc="-5">
                  <a:solidFill>
                    <a:srgbClr val="FFFFFF"/>
                  </a:solidFill>
                  <a:latin typeface="Arial"/>
                  <a:cs typeface="Arial"/>
                </a:rPr>
                <a:t>Tải</a:t>
              </a:r>
              <a:endParaRPr sz="1600">
                <a:latin typeface="Arial"/>
                <a:cs typeface="Arial"/>
              </a:endParaRPr>
            </a:p>
          </p:txBody>
        </p:sp>
        <p:grpSp>
          <p:nvGrpSpPr>
            <p:cNvPr id="133" name="object 37">
              <a:extLst>
                <a:ext uri="{FF2B5EF4-FFF2-40B4-BE49-F238E27FC236}">
                  <a16:creationId xmlns:a16="http://schemas.microsoft.com/office/drawing/2014/main" id="{FADEF9A5-2D73-5FAE-013A-B8EB771F198A}"/>
                </a:ext>
              </a:extLst>
            </p:cNvPr>
            <p:cNvGrpSpPr/>
            <p:nvPr/>
          </p:nvGrpSpPr>
          <p:grpSpPr>
            <a:xfrm>
              <a:off x="2410456" y="2041921"/>
              <a:ext cx="1797050" cy="1489075"/>
              <a:chOff x="1815083" y="2433828"/>
              <a:chExt cx="1797050" cy="1489075"/>
            </a:xfrm>
          </p:grpSpPr>
          <p:pic>
            <p:nvPicPr>
              <p:cNvPr id="134" name="object 38">
                <a:extLst>
                  <a:ext uri="{FF2B5EF4-FFF2-40B4-BE49-F238E27FC236}">
                    <a16:creationId xmlns:a16="http://schemas.microsoft.com/office/drawing/2014/main" id="{E31BD329-D6EC-7614-235F-9AFA9C344192}"/>
                  </a:ext>
                </a:extLst>
              </p:cNvPr>
              <p:cNvPicPr/>
              <p:nvPr/>
            </p:nvPicPr>
            <p:blipFill>
              <a:blip r:embed="rId11" cstate="print"/>
              <a:stretch>
                <a:fillRect/>
              </a:stretch>
            </p:blipFill>
            <p:spPr>
              <a:xfrm>
                <a:off x="1815083" y="2433828"/>
                <a:ext cx="1796795" cy="1488947"/>
              </a:xfrm>
              <a:prstGeom prst="rect">
                <a:avLst/>
              </a:prstGeom>
            </p:spPr>
          </p:pic>
          <p:sp>
            <p:nvSpPr>
              <p:cNvPr id="135" name="object 39">
                <a:extLst>
                  <a:ext uri="{FF2B5EF4-FFF2-40B4-BE49-F238E27FC236}">
                    <a16:creationId xmlns:a16="http://schemas.microsoft.com/office/drawing/2014/main" id="{0355A065-29FD-0916-2C65-4797B8B3C870}"/>
                  </a:ext>
                </a:extLst>
              </p:cNvPr>
              <p:cNvSpPr/>
              <p:nvPr/>
            </p:nvSpPr>
            <p:spPr>
              <a:xfrm>
                <a:off x="1976627" y="2557278"/>
                <a:ext cx="1473835" cy="1165860"/>
              </a:xfrm>
              <a:custGeom>
                <a:avLst/>
                <a:gdLst/>
                <a:ahLst/>
                <a:cxnLst/>
                <a:rect l="l" t="t" r="r" b="b"/>
                <a:pathLst>
                  <a:path w="1473835" h="1165860">
                    <a:moveTo>
                      <a:pt x="1334731" y="0"/>
                    </a:moveTo>
                    <a:lnTo>
                      <a:pt x="138976" y="0"/>
                    </a:lnTo>
                    <a:lnTo>
                      <a:pt x="95052" y="7084"/>
                    </a:lnTo>
                    <a:lnTo>
                      <a:pt x="56902" y="26813"/>
                    </a:lnTo>
                    <a:lnTo>
                      <a:pt x="26816" y="56896"/>
                    </a:lnTo>
                    <a:lnTo>
                      <a:pt x="7085" y="95047"/>
                    </a:lnTo>
                    <a:lnTo>
                      <a:pt x="0" y="138976"/>
                    </a:lnTo>
                    <a:lnTo>
                      <a:pt x="0" y="1026871"/>
                    </a:lnTo>
                    <a:lnTo>
                      <a:pt x="7085" y="1070801"/>
                    </a:lnTo>
                    <a:lnTo>
                      <a:pt x="26816" y="1108955"/>
                    </a:lnTo>
                    <a:lnTo>
                      <a:pt x="56902" y="1139042"/>
                    </a:lnTo>
                    <a:lnTo>
                      <a:pt x="95052" y="1158774"/>
                    </a:lnTo>
                    <a:lnTo>
                      <a:pt x="138976" y="1165860"/>
                    </a:lnTo>
                    <a:lnTo>
                      <a:pt x="1334731" y="1165860"/>
                    </a:lnTo>
                    <a:lnTo>
                      <a:pt x="1378655" y="1158774"/>
                    </a:lnTo>
                    <a:lnTo>
                      <a:pt x="1416805" y="1139042"/>
                    </a:lnTo>
                    <a:lnTo>
                      <a:pt x="1446891" y="1108955"/>
                    </a:lnTo>
                    <a:lnTo>
                      <a:pt x="1466622" y="1070801"/>
                    </a:lnTo>
                    <a:lnTo>
                      <a:pt x="1473708" y="1026871"/>
                    </a:lnTo>
                    <a:lnTo>
                      <a:pt x="1473708" y="138976"/>
                    </a:lnTo>
                    <a:lnTo>
                      <a:pt x="1466622" y="95047"/>
                    </a:lnTo>
                    <a:lnTo>
                      <a:pt x="1446891" y="56896"/>
                    </a:lnTo>
                    <a:lnTo>
                      <a:pt x="1416805" y="26813"/>
                    </a:lnTo>
                    <a:lnTo>
                      <a:pt x="1378655" y="7084"/>
                    </a:lnTo>
                    <a:lnTo>
                      <a:pt x="1334731" y="0"/>
                    </a:lnTo>
                    <a:close/>
                  </a:path>
                </a:pathLst>
              </a:custGeom>
              <a:solidFill>
                <a:srgbClr val="546DAA"/>
              </a:solidFill>
            </p:spPr>
            <p:txBody>
              <a:bodyPr wrap="square" lIns="0" tIns="0" rIns="0" bIns="0" rtlCol="0"/>
              <a:lstStyle/>
              <a:p>
                <a:endParaRPr/>
              </a:p>
            </p:txBody>
          </p:sp>
          <p:sp>
            <p:nvSpPr>
              <p:cNvPr id="136" name="object 40">
                <a:extLst>
                  <a:ext uri="{FF2B5EF4-FFF2-40B4-BE49-F238E27FC236}">
                    <a16:creationId xmlns:a16="http://schemas.microsoft.com/office/drawing/2014/main" id="{260AB602-05EE-011D-DB72-9B35D4168079}"/>
                  </a:ext>
                </a:extLst>
              </p:cNvPr>
              <p:cNvSpPr/>
              <p:nvPr/>
            </p:nvSpPr>
            <p:spPr>
              <a:xfrm>
                <a:off x="1976627" y="2557278"/>
                <a:ext cx="1473835" cy="1165860"/>
              </a:xfrm>
              <a:custGeom>
                <a:avLst/>
                <a:gdLst/>
                <a:ahLst/>
                <a:cxnLst/>
                <a:rect l="l" t="t" r="r" b="b"/>
                <a:pathLst>
                  <a:path w="1473835" h="1165860">
                    <a:moveTo>
                      <a:pt x="0" y="138976"/>
                    </a:moveTo>
                    <a:lnTo>
                      <a:pt x="7085" y="95047"/>
                    </a:lnTo>
                    <a:lnTo>
                      <a:pt x="26816" y="56896"/>
                    </a:lnTo>
                    <a:lnTo>
                      <a:pt x="56902" y="26813"/>
                    </a:lnTo>
                    <a:lnTo>
                      <a:pt x="95052" y="7084"/>
                    </a:lnTo>
                    <a:lnTo>
                      <a:pt x="138976" y="0"/>
                    </a:lnTo>
                    <a:lnTo>
                      <a:pt x="1334731" y="0"/>
                    </a:lnTo>
                    <a:lnTo>
                      <a:pt x="1378655" y="7084"/>
                    </a:lnTo>
                    <a:lnTo>
                      <a:pt x="1416805" y="26813"/>
                    </a:lnTo>
                    <a:lnTo>
                      <a:pt x="1446891" y="56896"/>
                    </a:lnTo>
                    <a:lnTo>
                      <a:pt x="1466622" y="95047"/>
                    </a:lnTo>
                    <a:lnTo>
                      <a:pt x="1473708" y="138976"/>
                    </a:lnTo>
                    <a:lnTo>
                      <a:pt x="1473708" y="1026871"/>
                    </a:lnTo>
                    <a:lnTo>
                      <a:pt x="1466622" y="1070801"/>
                    </a:lnTo>
                    <a:lnTo>
                      <a:pt x="1446891" y="1108955"/>
                    </a:lnTo>
                    <a:lnTo>
                      <a:pt x="1416805" y="1139042"/>
                    </a:lnTo>
                    <a:lnTo>
                      <a:pt x="1378655" y="1158774"/>
                    </a:lnTo>
                    <a:lnTo>
                      <a:pt x="1334731" y="1165860"/>
                    </a:lnTo>
                    <a:lnTo>
                      <a:pt x="138976" y="1165860"/>
                    </a:lnTo>
                    <a:lnTo>
                      <a:pt x="95052" y="1158774"/>
                    </a:lnTo>
                    <a:lnTo>
                      <a:pt x="56902" y="1139042"/>
                    </a:lnTo>
                    <a:lnTo>
                      <a:pt x="26816" y="1108955"/>
                    </a:lnTo>
                    <a:lnTo>
                      <a:pt x="7085" y="1070801"/>
                    </a:lnTo>
                    <a:lnTo>
                      <a:pt x="0" y="1026871"/>
                    </a:lnTo>
                    <a:lnTo>
                      <a:pt x="0" y="138976"/>
                    </a:lnTo>
                    <a:close/>
                  </a:path>
                </a:pathLst>
              </a:custGeom>
              <a:ln w="63500">
                <a:solidFill>
                  <a:srgbClr val="FFFFFF"/>
                </a:solidFill>
              </a:ln>
            </p:spPr>
            <p:txBody>
              <a:bodyPr wrap="square" lIns="0" tIns="0" rIns="0" bIns="0" rtlCol="0"/>
              <a:lstStyle/>
              <a:p>
                <a:endParaRPr/>
              </a:p>
            </p:txBody>
          </p:sp>
        </p:grpSp>
        <p:sp>
          <p:nvSpPr>
            <p:cNvPr id="137" name="object 41">
              <a:extLst>
                <a:ext uri="{FF2B5EF4-FFF2-40B4-BE49-F238E27FC236}">
                  <a16:creationId xmlns:a16="http://schemas.microsoft.com/office/drawing/2014/main" id="{15806BFC-652D-F73E-933D-211444B1494B}"/>
                </a:ext>
              </a:extLst>
            </p:cNvPr>
            <p:cNvSpPr txBox="1"/>
            <p:nvPr/>
          </p:nvSpPr>
          <p:spPr>
            <a:xfrm>
              <a:off x="2671260" y="2554041"/>
              <a:ext cx="1317036" cy="432707"/>
            </a:xfrm>
            <a:prstGeom prst="rect">
              <a:avLst/>
            </a:prstGeom>
          </p:spPr>
          <p:txBody>
            <a:bodyPr vert="horz" wrap="square" lIns="0" tIns="12700" rIns="0" bIns="0" rtlCol="0">
              <a:spAutoFit/>
            </a:bodyPr>
            <a:lstStyle/>
            <a:p>
              <a:pPr marL="12700" marR="5080" indent="30480" algn="ctr">
                <a:lnSpc>
                  <a:spcPts val="2000"/>
                </a:lnSpc>
              </a:pPr>
              <a:r>
                <a:rPr sz="1600" b="1" spc="-5">
                  <a:solidFill>
                    <a:srgbClr val="FFFFFF"/>
                  </a:solidFill>
                  <a:latin typeface="Arial"/>
                  <a:cs typeface="Arial"/>
                </a:rPr>
                <a:t>Đội </a:t>
              </a:r>
              <a:r>
                <a:rPr sz="1600" b="1" spc="-10">
                  <a:solidFill>
                    <a:srgbClr val="FFFFFF"/>
                  </a:solidFill>
                  <a:latin typeface="Arial"/>
                  <a:cs typeface="Arial"/>
                </a:rPr>
                <a:t>Ngũ </a:t>
              </a:r>
              <a:r>
                <a:rPr sz="1600" b="1" spc="-375">
                  <a:solidFill>
                    <a:srgbClr val="FFFFFF"/>
                  </a:solidFill>
                  <a:latin typeface="Arial"/>
                  <a:cs typeface="Arial"/>
                </a:rPr>
                <a:t> </a:t>
              </a:r>
              <a:endParaRPr lang="en-US" sz="1600" b="1" spc="-375">
                <a:solidFill>
                  <a:srgbClr val="FFFFFF"/>
                </a:solidFill>
                <a:latin typeface="Arial"/>
                <a:cs typeface="Arial"/>
              </a:endParaRPr>
            </a:p>
            <a:p>
              <a:pPr marL="12700" marR="5080" indent="30480" algn="ctr">
                <a:lnSpc>
                  <a:spcPts val="2000"/>
                </a:lnSpc>
              </a:pPr>
              <a:r>
                <a:rPr sz="1600" b="1" spc="-10">
                  <a:solidFill>
                    <a:srgbClr val="FFFFFF"/>
                  </a:solidFill>
                  <a:latin typeface="Arial"/>
                  <a:cs typeface="Arial"/>
                </a:rPr>
                <a:t>Nh</a:t>
              </a:r>
              <a:r>
                <a:rPr sz="1600" b="1" spc="-5">
                  <a:solidFill>
                    <a:srgbClr val="FFFFFF"/>
                  </a:solidFill>
                  <a:latin typeface="Arial"/>
                  <a:cs typeface="Arial"/>
                </a:rPr>
                <a:t>â</a:t>
              </a:r>
              <a:r>
                <a:rPr sz="1600" b="1">
                  <a:solidFill>
                    <a:srgbClr val="FFFFFF"/>
                  </a:solidFill>
                  <a:latin typeface="Arial"/>
                  <a:cs typeface="Arial"/>
                </a:rPr>
                <a:t>n</a:t>
              </a:r>
              <a:r>
                <a:rPr sz="1600" b="1" spc="-10">
                  <a:solidFill>
                    <a:srgbClr val="FFFFFF"/>
                  </a:solidFill>
                  <a:latin typeface="Arial"/>
                  <a:cs typeface="Arial"/>
                </a:rPr>
                <a:t> </a:t>
              </a:r>
              <a:r>
                <a:rPr sz="1600" b="1">
                  <a:solidFill>
                    <a:srgbClr val="FFFFFF"/>
                  </a:solidFill>
                  <a:latin typeface="Arial"/>
                  <a:cs typeface="Arial"/>
                </a:rPr>
                <a:t>Sự</a:t>
              </a:r>
              <a:endParaRPr sz="1600">
                <a:latin typeface="Arial"/>
                <a:cs typeface="Arial"/>
              </a:endParaRPr>
            </a:p>
          </p:txBody>
        </p:sp>
        <p:grpSp>
          <p:nvGrpSpPr>
            <p:cNvPr id="138" name="object 42">
              <a:extLst>
                <a:ext uri="{FF2B5EF4-FFF2-40B4-BE49-F238E27FC236}">
                  <a16:creationId xmlns:a16="http://schemas.microsoft.com/office/drawing/2014/main" id="{25FA64DE-2E0D-6432-D0D3-E43B15D6E7C7}"/>
                </a:ext>
              </a:extLst>
            </p:cNvPr>
            <p:cNvGrpSpPr/>
            <p:nvPr/>
          </p:nvGrpSpPr>
          <p:grpSpPr>
            <a:xfrm>
              <a:off x="2410456" y="3364752"/>
              <a:ext cx="1797050" cy="1042669"/>
              <a:chOff x="1815083" y="3756659"/>
              <a:chExt cx="1797050" cy="1042669"/>
            </a:xfrm>
          </p:grpSpPr>
          <p:pic>
            <p:nvPicPr>
              <p:cNvPr id="139" name="object 43">
                <a:extLst>
                  <a:ext uri="{FF2B5EF4-FFF2-40B4-BE49-F238E27FC236}">
                    <a16:creationId xmlns:a16="http://schemas.microsoft.com/office/drawing/2014/main" id="{C51606B7-6F46-DBA9-809A-85E3578EC37F}"/>
                  </a:ext>
                </a:extLst>
              </p:cNvPr>
              <p:cNvPicPr/>
              <p:nvPr/>
            </p:nvPicPr>
            <p:blipFill>
              <a:blip r:embed="rId12" cstate="print"/>
              <a:stretch>
                <a:fillRect/>
              </a:stretch>
            </p:blipFill>
            <p:spPr>
              <a:xfrm>
                <a:off x="1815083" y="3756659"/>
                <a:ext cx="1796795" cy="1042415"/>
              </a:xfrm>
              <a:prstGeom prst="rect">
                <a:avLst/>
              </a:prstGeom>
            </p:spPr>
          </p:pic>
          <p:pic>
            <p:nvPicPr>
              <p:cNvPr id="140" name="object 44">
                <a:extLst>
                  <a:ext uri="{FF2B5EF4-FFF2-40B4-BE49-F238E27FC236}">
                    <a16:creationId xmlns:a16="http://schemas.microsoft.com/office/drawing/2014/main" id="{BA293ADB-6C09-1FC2-25AB-D23CA3ADDFD1}"/>
                  </a:ext>
                </a:extLst>
              </p:cNvPr>
              <p:cNvPicPr/>
              <p:nvPr/>
            </p:nvPicPr>
            <p:blipFill>
              <a:blip r:embed="rId13" cstate="print"/>
              <a:stretch>
                <a:fillRect/>
              </a:stretch>
            </p:blipFill>
            <p:spPr>
              <a:xfrm>
                <a:off x="1944623" y="3881627"/>
                <a:ext cx="1586483" cy="845819"/>
              </a:xfrm>
              <a:prstGeom prst="rect">
                <a:avLst/>
              </a:prstGeom>
            </p:spPr>
          </p:pic>
          <p:sp>
            <p:nvSpPr>
              <p:cNvPr id="141" name="object 45">
                <a:extLst>
                  <a:ext uri="{FF2B5EF4-FFF2-40B4-BE49-F238E27FC236}">
                    <a16:creationId xmlns:a16="http://schemas.microsoft.com/office/drawing/2014/main" id="{699A8991-AD25-62D5-6B5D-8890D022B719}"/>
                  </a:ext>
                </a:extLst>
              </p:cNvPr>
              <p:cNvSpPr/>
              <p:nvPr/>
            </p:nvSpPr>
            <p:spPr>
              <a:xfrm>
                <a:off x="1976627" y="3880103"/>
                <a:ext cx="1473835" cy="719455"/>
              </a:xfrm>
              <a:custGeom>
                <a:avLst/>
                <a:gdLst/>
                <a:ahLst/>
                <a:cxnLst/>
                <a:rect l="l" t="t" r="r" b="b"/>
                <a:pathLst>
                  <a:path w="1473835" h="719454">
                    <a:moveTo>
                      <a:pt x="1387957" y="0"/>
                    </a:moveTo>
                    <a:lnTo>
                      <a:pt x="85750" y="0"/>
                    </a:lnTo>
                    <a:lnTo>
                      <a:pt x="52372" y="6738"/>
                    </a:lnTo>
                    <a:lnTo>
                      <a:pt x="25115" y="25115"/>
                    </a:lnTo>
                    <a:lnTo>
                      <a:pt x="6738" y="52372"/>
                    </a:lnTo>
                    <a:lnTo>
                      <a:pt x="0" y="85750"/>
                    </a:lnTo>
                    <a:lnTo>
                      <a:pt x="0" y="633577"/>
                    </a:lnTo>
                    <a:lnTo>
                      <a:pt x="6738" y="666955"/>
                    </a:lnTo>
                    <a:lnTo>
                      <a:pt x="25115" y="694212"/>
                    </a:lnTo>
                    <a:lnTo>
                      <a:pt x="52372" y="712589"/>
                    </a:lnTo>
                    <a:lnTo>
                      <a:pt x="85750" y="719328"/>
                    </a:lnTo>
                    <a:lnTo>
                      <a:pt x="1387957" y="719328"/>
                    </a:lnTo>
                    <a:lnTo>
                      <a:pt x="1421335" y="712589"/>
                    </a:lnTo>
                    <a:lnTo>
                      <a:pt x="1448592" y="694212"/>
                    </a:lnTo>
                    <a:lnTo>
                      <a:pt x="1466969" y="666955"/>
                    </a:lnTo>
                    <a:lnTo>
                      <a:pt x="1473708" y="633577"/>
                    </a:lnTo>
                    <a:lnTo>
                      <a:pt x="1473708" y="85750"/>
                    </a:lnTo>
                    <a:lnTo>
                      <a:pt x="1466969" y="52372"/>
                    </a:lnTo>
                    <a:lnTo>
                      <a:pt x="1448592" y="25115"/>
                    </a:lnTo>
                    <a:lnTo>
                      <a:pt x="1421335" y="6738"/>
                    </a:lnTo>
                    <a:lnTo>
                      <a:pt x="1387957" y="0"/>
                    </a:lnTo>
                    <a:close/>
                  </a:path>
                </a:pathLst>
              </a:custGeom>
              <a:solidFill>
                <a:srgbClr val="417C13"/>
              </a:solidFill>
            </p:spPr>
            <p:txBody>
              <a:bodyPr wrap="square" lIns="0" tIns="0" rIns="0" bIns="0" rtlCol="0"/>
              <a:lstStyle/>
              <a:p>
                <a:endParaRPr/>
              </a:p>
            </p:txBody>
          </p:sp>
          <p:sp>
            <p:nvSpPr>
              <p:cNvPr id="142" name="object 46">
                <a:extLst>
                  <a:ext uri="{FF2B5EF4-FFF2-40B4-BE49-F238E27FC236}">
                    <a16:creationId xmlns:a16="http://schemas.microsoft.com/office/drawing/2014/main" id="{0AEFC730-9E78-E4E0-8D8D-39996BCC8475}"/>
                  </a:ext>
                </a:extLst>
              </p:cNvPr>
              <p:cNvSpPr/>
              <p:nvPr/>
            </p:nvSpPr>
            <p:spPr>
              <a:xfrm>
                <a:off x="1976627" y="3880103"/>
                <a:ext cx="1473835" cy="719455"/>
              </a:xfrm>
              <a:custGeom>
                <a:avLst/>
                <a:gdLst/>
                <a:ahLst/>
                <a:cxnLst/>
                <a:rect l="l" t="t" r="r" b="b"/>
                <a:pathLst>
                  <a:path w="1473835" h="719454">
                    <a:moveTo>
                      <a:pt x="0" y="85750"/>
                    </a:moveTo>
                    <a:lnTo>
                      <a:pt x="6738" y="52372"/>
                    </a:lnTo>
                    <a:lnTo>
                      <a:pt x="25115" y="25115"/>
                    </a:lnTo>
                    <a:lnTo>
                      <a:pt x="52372" y="6738"/>
                    </a:lnTo>
                    <a:lnTo>
                      <a:pt x="85750" y="0"/>
                    </a:lnTo>
                    <a:lnTo>
                      <a:pt x="1387957" y="0"/>
                    </a:lnTo>
                    <a:lnTo>
                      <a:pt x="1421335" y="6738"/>
                    </a:lnTo>
                    <a:lnTo>
                      <a:pt x="1448592" y="25115"/>
                    </a:lnTo>
                    <a:lnTo>
                      <a:pt x="1466969" y="52372"/>
                    </a:lnTo>
                    <a:lnTo>
                      <a:pt x="1473708" y="85750"/>
                    </a:lnTo>
                    <a:lnTo>
                      <a:pt x="1473708" y="633577"/>
                    </a:lnTo>
                    <a:lnTo>
                      <a:pt x="1466969" y="666955"/>
                    </a:lnTo>
                    <a:lnTo>
                      <a:pt x="1448592" y="694212"/>
                    </a:lnTo>
                    <a:lnTo>
                      <a:pt x="1421335" y="712589"/>
                    </a:lnTo>
                    <a:lnTo>
                      <a:pt x="1387957" y="719328"/>
                    </a:lnTo>
                    <a:lnTo>
                      <a:pt x="85750" y="719328"/>
                    </a:lnTo>
                    <a:lnTo>
                      <a:pt x="52372" y="712589"/>
                    </a:lnTo>
                    <a:lnTo>
                      <a:pt x="25115" y="694212"/>
                    </a:lnTo>
                    <a:lnTo>
                      <a:pt x="6738" y="666955"/>
                    </a:lnTo>
                    <a:lnTo>
                      <a:pt x="0" y="633577"/>
                    </a:lnTo>
                    <a:lnTo>
                      <a:pt x="0" y="85750"/>
                    </a:lnTo>
                    <a:close/>
                  </a:path>
                </a:pathLst>
              </a:custGeom>
              <a:ln w="63500">
                <a:solidFill>
                  <a:srgbClr val="FFFFFF"/>
                </a:solidFill>
              </a:ln>
            </p:spPr>
            <p:txBody>
              <a:bodyPr wrap="square" lIns="0" tIns="0" rIns="0" bIns="0" rtlCol="0"/>
              <a:lstStyle/>
              <a:p>
                <a:endParaRPr/>
              </a:p>
            </p:txBody>
          </p:sp>
        </p:grpSp>
        <p:sp>
          <p:nvSpPr>
            <p:cNvPr id="143" name="object 47">
              <a:extLst>
                <a:ext uri="{FF2B5EF4-FFF2-40B4-BE49-F238E27FC236}">
                  <a16:creationId xmlns:a16="http://schemas.microsoft.com/office/drawing/2014/main" id="{DC88E5EE-7547-ACB3-D1AD-F2CEA8051426}"/>
                </a:ext>
              </a:extLst>
            </p:cNvPr>
            <p:cNvSpPr txBox="1"/>
            <p:nvPr/>
          </p:nvSpPr>
          <p:spPr>
            <a:xfrm>
              <a:off x="2644310" y="3654313"/>
              <a:ext cx="1370935" cy="421996"/>
            </a:xfrm>
            <a:prstGeom prst="rect">
              <a:avLst/>
            </a:prstGeom>
          </p:spPr>
          <p:txBody>
            <a:bodyPr vert="horz" wrap="square" lIns="0" tIns="12700" rIns="0" bIns="0" rtlCol="0">
              <a:spAutoFit/>
            </a:bodyPr>
            <a:lstStyle/>
            <a:p>
              <a:pPr marL="58738" marR="5080" indent="-46038" algn="ctr">
                <a:lnSpc>
                  <a:spcPts val="2000"/>
                </a:lnSpc>
              </a:pPr>
              <a:r>
                <a:rPr sz="1600" b="1" spc="-80" err="1">
                  <a:solidFill>
                    <a:srgbClr val="FFFFFF"/>
                  </a:solidFill>
                  <a:latin typeface="Arial"/>
                  <a:cs typeface="Arial"/>
                </a:rPr>
                <a:t>T</a:t>
              </a:r>
              <a:r>
                <a:rPr sz="1600" b="1" spc="5" err="1">
                  <a:solidFill>
                    <a:srgbClr val="FFFFFF"/>
                  </a:solidFill>
                  <a:latin typeface="Arial"/>
                  <a:cs typeface="Arial"/>
                </a:rPr>
                <a:t>r</a:t>
              </a:r>
              <a:r>
                <a:rPr sz="1600" b="1" spc="-5" err="1">
                  <a:solidFill>
                    <a:srgbClr val="FFFFFF"/>
                  </a:solidFill>
                  <a:latin typeface="Arial"/>
                  <a:cs typeface="Arial"/>
                </a:rPr>
                <a:t>ác</a:t>
              </a:r>
              <a:r>
                <a:rPr sz="1600" b="1" err="1">
                  <a:solidFill>
                    <a:srgbClr val="FFFFFF"/>
                  </a:solidFill>
                  <a:latin typeface="Arial"/>
                  <a:cs typeface="Arial"/>
                </a:rPr>
                <a:t>h</a:t>
              </a:r>
              <a:r>
                <a:rPr sz="1600" b="1" spc="-25">
                  <a:solidFill>
                    <a:srgbClr val="FFFFFF"/>
                  </a:solidFill>
                  <a:latin typeface="Arial"/>
                  <a:cs typeface="Arial"/>
                </a:rPr>
                <a:t> </a:t>
              </a:r>
              <a:r>
                <a:rPr sz="1600" b="1" spc="-10" err="1">
                  <a:solidFill>
                    <a:srgbClr val="FFFFFF"/>
                  </a:solidFill>
                  <a:latin typeface="Arial"/>
                  <a:cs typeface="Arial"/>
                </a:rPr>
                <a:t>Nh</a:t>
              </a:r>
              <a:r>
                <a:rPr sz="1600" b="1" spc="5" err="1">
                  <a:solidFill>
                    <a:srgbClr val="FFFFFF"/>
                  </a:solidFill>
                  <a:latin typeface="Arial"/>
                  <a:cs typeface="Arial"/>
                </a:rPr>
                <a:t>i</a:t>
              </a:r>
              <a:r>
                <a:rPr sz="1600" b="1" spc="-5" err="1">
                  <a:solidFill>
                    <a:srgbClr val="FFFFFF"/>
                  </a:solidFill>
                  <a:latin typeface="Arial"/>
                  <a:cs typeface="Arial"/>
                </a:rPr>
                <a:t>ệ</a:t>
              </a:r>
              <a:r>
                <a:rPr sz="1600" b="1" err="1">
                  <a:solidFill>
                    <a:srgbClr val="FFFFFF"/>
                  </a:solidFill>
                  <a:latin typeface="Arial"/>
                  <a:cs typeface="Arial"/>
                </a:rPr>
                <a:t>m</a:t>
              </a:r>
              <a:r>
                <a:rPr sz="1600" b="1">
                  <a:solidFill>
                    <a:srgbClr val="FFFFFF"/>
                  </a:solidFill>
                  <a:latin typeface="Arial"/>
                  <a:cs typeface="Arial"/>
                </a:rPr>
                <a:t>  </a:t>
              </a:r>
              <a:r>
                <a:rPr sz="1600" b="1" spc="-5">
                  <a:solidFill>
                    <a:srgbClr val="FFFFFF"/>
                  </a:solidFill>
                  <a:latin typeface="Arial"/>
                  <a:cs typeface="Arial"/>
                </a:rPr>
                <a:t>Xã</a:t>
              </a:r>
              <a:r>
                <a:rPr sz="1600" b="1" spc="-10">
                  <a:solidFill>
                    <a:srgbClr val="FFFFFF"/>
                  </a:solidFill>
                  <a:latin typeface="Arial"/>
                  <a:cs typeface="Arial"/>
                </a:rPr>
                <a:t>Hội</a:t>
              </a:r>
              <a:endParaRPr sz="1600">
                <a:latin typeface="Arial"/>
                <a:cs typeface="Arial"/>
              </a:endParaRPr>
            </a:p>
          </p:txBody>
        </p:sp>
        <p:grpSp>
          <p:nvGrpSpPr>
            <p:cNvPr id="144" name="object 48">
              <a:extLst>
                <a:ext uri="{FF2B5EF4-FFF2-40B4-BE49-F238E27FC236}">
                  <a16:creationId xmlns:a16="http://schemas.microsoft.com/office/drawing/2014/main" id="{E9E4703D-E39E-AB44-7024-4D73C2B6BCA1}"/>
                </a:ext>
              </a:extLst>
            </p:cNvPr>
            <p:cNvGrpSpPr/>
            <p:nvPr/>
          </p:nvGrpSpPr>
          <p:grpSpPr>
            <a:xfrm>
              <a:off x="4124639" y="3480253"/>
              <a:ext cx="5467350" cy="735330"/>
              <a:chOff x="3529266" y="3872161"/>
              <a:chExt cx="5467350" cy="735330"/>
            </a:xfrm>
          </p:grpSpPr>
          <p:sp>
            <p:nvSpPr>
              <p:cNvPr id="145" name="object 49">
                <a:extLst>
                  <a:ext uri="{FF2B5EF4-FFF2-40B4-BE49-F238E27FC236}">
                    <a16:creationId xmlns:a16="http://schemas.microsoft.com/office/drawing/2014/main" id="{B5ECC067-B484-93CE-57EF-64709D5A4757}"/>
                  </a:ext>
                </a:extLst>
              </p:cNvPr>
              <p:cNvSpPr/>
              <p:nvPr/>
            </p:nvSpPr>
            <p:spPr>
              <a:xfrm>
                <a:off x="3537203" y="3880098"/>
                <a:ext cx="5451475" cy="719455"/>
              </a:xfrm>
              <a:custGeom>
                <a:avLst/>
                <a:gdLst/>
                <a:ahLst/>
                <a:cxnLst/>
                <a:rect l="l" t="t" r="r" b="b"/>
                <a:pathLst>
                  <a:path w="5451475" h="719454">
                    <a:moveTo>
                      <a:pt x="5368582" y="0"/>
                    </a:moveTo>
                    <a:lnTo>
                      <a:pt x="82765" y="0"/>
                    </a:lnTo>
                    <a:lnTo>
                      <a:pt x="50550" y="6504"/>
                    </a:lnTo>
                    <a:lnTo>
                      <a:pt x="24242" y="24242"/>
                    </a:lnTo>
                    <a:lnTo>
                      <a:pt x="6504" y="50550"/>
                    </a:lnTo>
                    <a:lnTo>
                      <a:pt x="0" y="82765"/>
                    </a:lnTo>
                    <a:lnTo>
                      <a:pt x="0" y="636574"/>
                    </a:lnTo>
                    <a:lnTo>
                      <a:pt x="6504" y="668787"/>
                    </a:lnTo>
                    <a:lnTo>
                      <a:pt x="24242" y="695091"/>
                    </a:lnTo>
                    <a:lnTo>
                      <a:pt x="50550" y="712825"/>
                    </a:lnTo>
                    <a:lnTo>
                      <a:pt x="82765" y="719328"/>
                    </a:lnTo>
                    <a:lnTo>
                      <a:pt x="5368582" y="719328"/>
                    </a:lnTo>
                    <a:lnTo>
                      <a:pt x="5400797" y="712825"/>
                    </a:lnTo>
                    <a:lnTo>
                      <a:pt x="5427105" y="695091"/>
                    </a:lnTo>
                    <a:lnTo>
                      <a:pt x="5444843" y="668787"/>
                    </a:lnTo>
                    <a:lnTo>
                      <a:pt x="5451348" y="636574"/>
                    </a:lnTo>
                    <a:lnTo>
                      <a:pt x="5451348" y="82765"/>
                    </a:lnTo>
                    <a:lnTo>
                      <a:pt x="5444843" y="50550"/>
                    </a:lnTo>
                    <a:lnTo>
                      <a:pt x="5427105" y="24242"/>
                    </a:lnTo>
                    <a:lnTo>
                      <a:pt x="5400797" y="6504"/>
                    </a:lnTo>
                    <a:lnTo>
                      <a:pt x="5368582" y="0"/>
                    </a:lnTo>
                    <a:close/>
                  </a:path>
                </a:pathLst>
              </a:custGeom>
              <a:solidFill>
                <a:srgbClr val="D6F5C0"/>
              </a:solidFill>
            </p:spPr>
            <p:txBody>
              <a:bodyPr wrap="square" lIns="0" tIns="0" rIns="0" bIns="0" rtlCol="0"/>
              <a:lstStyle/>
              <a:p>
                <a:endParaRPr/>
              </a:p>
            </p:txBody>
          </p:sp>
          <p:sp>
            <p:nvSpPr>
              <p:cNvPr id="146" name="object 50">
                <a:extLst>
                  <a:ext uri="{FF2B5EF4-FFF2-40B4-BE49-F238E27FC236}">
                    <a16:creationId xmlns:a16="http://schemas.microsoft.com/office/drawing/2014/main" id="{6E2EA1D7-DE4C-E887-6ED8-B86A09FFE88E}"/>
                  </a:ext>
                </a:extLst>
              </p:cNvPr>
              <p:cNvSpPr/>
              <p:nvPr/>
            </p:nvSpPr>
            <p:spPr>
              <a:xfrm>
                <a:off x="3537203" y="3880098"/>
                <a:ext cx="5451475" cy="719455"/>
              </a:xfrm>
              <a:custGeom>
                <a:avLst/>
                <a:gdLst/>
                <a:ahLst/>
                <a:cxnLst/>
                <a:rect l="l" t="t" r="r" b="b"/>
                <a:pathLst>
                  <a:path w="5451475" h="719454">
                    <a:moveTo>
                      <a:pt x="0" y="82765"/>
                    </a:moveTo>
                    <a:lnTo>
                      <a:pt x="6504" y="50550"/>
                    </a:lnTo>
                    <a:lnTo>
                      <a:pt x="24242" y="24242"/>
                    </a:lnTo>
                    <a:lnTo>
                      <a:pt x="50550" y="6504"/>
                    </a:lnTo>
                    <a:lnTo>
                      <a:pt x="82765" y="0"/>
                    </a:lnTo>
                    <a:lnTo>
                      <a:pt x="5368582" y="0"/>
                    </a:lnTo>
                    <a:lnTo>
                      <a:pt x="5400797" y="6504"/>
                    </a:lnTo>
                    <a:lnTo>
                      <a:pt x="5427105" y="24242"/>
                    </a:lnTo>
                    <a:lnTo>
                      <a:pt x="5444843" y="50550"/>
                    </a:lnTo>
                    <a:lnTo>
                      <a:pt x="5451348" y="82765"/>
                    </a:lnTo>
                    <a:lnTo>
                      <a:pt x="5451348" y="636574"/>
                    </a:lnTo>
                    <a:lnTo>
                      <a:pt x="5444843" y="668787"/>
                    </a:lnTo>
                    <a:lnTo>
                      <a:pt x="5427105" y="695091"/>
                    </a:lnTo>
                    <a:lnTo>
                      <a:pt x="5400797" y="712825"/>
                    </a:lnTo>
                    <a:lnTo>
                      <a:pt x="5368582" y="719328"/>
                    </a:lnTo>
                    <a:lnTo>
                      <a:pt x="82765" y="719328"/>
                    </a:lnTo>
                    <a:lnTo>
                      <a:pt x="50550" y="712825"/>
                    </a:lnTo>
                    <a:lnTo>
                      <a:pt x="24242" y="695091"/>
                    </a:lnTo>
                    <a:lnTo>
                      <a:pt x="6504" y="668787"/>
                    </a:lnTo>
                    <a:lnTo>
                      <a:pt x="0" y="636574"/>
                    </a:lnTo>
                    <a:lnTo>
                      <a:pt x="0" y="82765"/>
                    </a:lnTo>
                    <a:close/>
                  </a:path>
                </a:pathLst>
              </a:custGeom>
              <a:ln w="15875">
                <a:solidFill>
                  <a:srgbClr val="7E7E7E"/>
                </a:solidFill>
              </a:ln>
            </p:spPr>
            <p:txBody>
              <a:bodyPr wrap="square" lIns="0" tIns="0" rIns="0" bIns="0" rtlCol="0"/>
              <a:lstStyle/>
              <a:p>
                <a:endParaRPr/>
              </a:p>
            </p:txBody>
          </p:sp>
        </p:grpSp>
        <p:sp>
          <p:nvSpPr>
            <p:cNvPr id="147" name="object 51">
              <a:extLst>
                <a:ext uri="{FF2B5EF4-FFF2-40B4-BE49-F238E27FC236}">
                  <a16:creationId xmlns:a16="http://schemas.microsoft.com/office/drawing/2014/main" id="{7A529E9A-A019-1770-5DB7-0229056545AA}"/>
                </a:ext>
              </a:extLst>
            </p:cNvPr>
            <p:cNvSpPr txBox="1"/>
            <p:nvPr/>
          </p:nvSpPr>
          <p:spPr>
            <a:xfrm>
              <a:off x="4205891" y="3647557"/>
              <a:ext cx="5320904" cy="419693"/>
            </a:xfrm>
            <a:prstGeom prst="rect">
              <a:avLst/>
            </a:prstGeom>
          </p:spPr>
          <p:txBody>
            <a:bodyPr vert="horz" wrap="square" lIns="0" tIns="12700" rIns="0" bIns="0" rtlCol="0">
              <a:spAutoFit/>
            </a:bodyPr>
            <a:lstStyle/>
            <a:p>
              <a:pPr marL="12700" marR="5080">
                <a:lnSpc>
                  <a:spcPts val="2000"/>
                </a:lnSpc>
              </a:pPr>
              <a:r>
                <a:rPr sz="1400" b="1" spc="-5" err="1">
                  <a:solidFill>
                    <a:srgbClr val="404040"/>
                  </a:solidFill>
                  <a:latin typeface="Arial"/>
                  <a:cs typeface="Arial"/>
                </a:rPr>
                <a:t>Tổ</a:t>
              </a:r>
              <a:r>
                <a:rPr sz="1400" b="1" spc="10">
                  <a:solidFill>
                    <a:srgbClr val="404040"/>
                  </a:solidFill>
                  <a:latin typeface="Arial"/>
                  <a:cs typeface="Arial"/>
                </a:rPr>
                <a:t> </a:t>
              </a:r>
              <a:r>
                <a:rPr sz="1400" b="1" spc="-5" err="1">
                  <a:solidFill>
                    <a:srgbClr val="404040"/>
                  </a:solidFill>
                  <a:latin typeface="Arial"/>
                  <a:cs typeface="Arial"/>
                </a:rPr>
                <a:t>chức</a:t>
              </a:r>
              <a:r>
                <a:rPr sz="1400" b="1" spc="10">
                  <a:solidFill>
                    <a:srgbClr val="404040"/>
                  </a:solidFill>
                  <a:latin typeface="Arial"/>
                  <a:cs typeface="Arial"/>
                </a:rPr>
                <a:t> </a:t>
              </a:r>
              <a:r>
                <a:rPr sz="1400" b="1" spc="-5" err="1">
                  <a:solidFill>
                    <a:srgbClr val="404040"/>
                  </a:solidFill>
                  <a:latin typeface="Arial"/>
                  <a:cs typeface="Arial"/>
                </a:rPr>
                <a:t>hoạt</a:t>
              </a:r>
              <a:r>
                <a:rPr sz="1400" b="1" spc="10">
                  <a:solidFill>
                    <a:srgbClr val="404040"/>
                  </a:solidFill>
                  <a:latin typeface="Arial"/>
                  <a:cs typeface="Arial"/>
                </a:rPr>
                <a:t> </a:t>
              </a:r>
              <a:r>
                <a:rPr sz="1400" b="1" spc="-5" err="1">
                  <a:solidFill>
                    <a:srgbClr val="404040"/>
                  </a:solidFill>
                  <a:latin typeface="Arial"/>
                  <a:cs typeface="Arial"/>
                </a:rPr>
                <a:t>động</a:t>
              </a:r>
              <a:r>
                <a:rPr sz="1400" b="1" spc="15">
                  <a:solidFill>
                    <a:srgbClr val="404040"/>
                  </a:solidFill>
                  <a:latin typeface="Arial"/>
                  <a:cs typeface="Arial"/>
                </a:rPr>
                <a:t> </a:t>
              </a:r>
              <a:r>
                <a:rPr sz="1400" b="1" spc="-5" err="1">
                  <a:solidFill>
                    <a:srgbClr val="404040"/>
                  </a:solidFill>
                  <a:latin typeface="Arial"/>
                  <a:cs typeface="Arial"/>
                </a:rPr>
                <a:t>kinh</a:t>
              </a:r>
              <a:r>
                <a:rPr sz="1400" b="1" spc="10">
                  <a:solidFill>
                    <a:srgbClr val="404040"/>
                  </a:solidFill>
                  <a:latin typeface="Arial"/>
                  <a:cs typeface="Arial"/>
                </a:rPr>
                <a:t> </a:t>
              </a:r>
              <a:r>
                <a:rPr sz="1400" b="1" spc="-5" err="1">
                  <a:solidFill>
                    <a:srgbClr val="404040"/>
                  </a:solidFill>
                  <a:latin typeface="Arial"/>
                  <a:cs typeface="Arial"/>
                </a:rPr>
                <a:t>doanh</a:t>
              </a:r>
              <a:r>
                <a:rPr sz="1400" b="1" spc="15">
                  <a:solidFill>
                    <a:srgbClr val="404040"/>
                  </a:solidFill>
                  <a:latin typeface="Arial"/>
                  <a:cs typeface="Arial"/>
                </a:rPr>
                <a:t> </a:t>
              </a:r>
              <a:r>
                <a:rPr sz="1400" b="1" spc="-5" err="1">
                  <a:solidFill>
                    <a:srgbClr val="404040"/>
                  </a:solidFill>
                  <a:latin typeface="Arial"/>
                  <a:cs typeface="Arial"/>
                </a:rPr>
                <a:t>theo</a:t>
              </a:r>
              <a:r>
                <a:rPr sz="1400" b="1" spc="15">
                  <a:solidFill>
                    <a:srgbClr val="404040"/>
                  </a:solidFill>
                  <a:latin typeface="Arial"/>
                  <a:cs typeface="Arial"/>
                </a:rPr>
                <a:t> </a:t>
              </a:r>
              <a:r>
                <a:rPr sz="1400" b="1" spc="-5" err="1">
                  <a:solidFill>
                    <a:srgbClr val="404040"/>
                  </a:solidFill>
                  <a:latin typeface="Arial"/>
                  <a:cs typeface="Arial"/>
                </a:rPr>
                <a:t>đúng</a:t>
              </a:r>
              <a:r>
                <a:rPr sz="1400" b="1" spc="25">
                  <a:solidFill>
                    <a:srgbClr val="404040"/>
                  </a:solidFill>
                  <a:latin typeface="Arial"/>
                  <a:cs typeface="Arial"/>
                </a:rPr>
                <a:t> </a:t>
              </a:r>
              <a:r>
                <a:rPr sz="1400" b="1" spc="-5" err="1">
                  <a:solidFill>
                    <a:srgbClr val="404040"/>
                  </a:solidFill>
                  <a:latin typeface="Arial"/>
                  <a:cs typeface="Arial"/>
                </a:rPr>
                <a:t>pháp</a:t>
              </a:r>
              <a:r>
                <a:rPr sz="1400" b="1" spc="5">
                  <a:solidFill>
                    <a:srgbClr val="404040"/>
                  </a:solidFill>
                  <a:latin typeface="Arial"/>
                  <a:cs typeface="Arial"/>
                </a:rPr>
                <a:t> </a:t>
              </a:r>
              <a:r>
                <a:rPr sz="1400" b="1" spc="-5" err="1">
                  <a:solidFill>
                    <a:srgbClr val="404040"/>
                  </a:solidFill>
                  <a:latin typeface="Arial"/>
                  <a:cs typeface="Arial"/>
                </a:rPr>
                <a:t>luật</a:t>
              </a:r>
              <a:r>
                <a:rPr sz="1400" b="1" spc="-5">
                  <a:solidFill>
                    <a:srgbClr val="404040"/>
                  </a:solidFill>
                  <a:latin typeface="Arial"/>
                  <a:cs typeface="Arial"/>
                </a:rPr>
                <a:t>.</a:t>
              </a:r>
              <a:r>
                <a:rPr sz="1400" b="1" spc="15">
                  <a:solidFill>
                    <a:srgbClr val="404040"/>
                  </a:solidFill>
                  <a:latin typeface="Arial"/>
                  <a:cs typeface="Arial"/>
                </a:rPr>
                <a:t> </a:t>
              </a:r>
              <a:r>
                <a:rPr sz="1400" b="1" spc="-5" err="1">
                  <a:solidFill>
                    <a:srgbClr val="404040"/>
                  </a:solidFill>
                  <a:latin typeface="Arial"/>
                  <a:cs typeface="Arial"/>
                </a:rPr>
                <a:t>Bảo</a:t>
              </a:r>
              <a:r>
                <a:rPr sz="1400" b="1" spc="-10">
                  <a:solidFill>
                    <a:srgbClr val="404040"/>
                  </a:solidFill>
                  <a:latin typeface="Arial"/>
                  <a:cs typeface="Arial"/>
                </a:rPr>
                <a:t> </a:t>
              </a:r>
              <a:r>
                <a:rPr sz="1400" b="1" spc="-10" err="1">
                  <a:solidFill>
                    <a:srgbClr val="404040"/>
                  </a:solidFill>
                  <a:latin typeface="Arial"/>
                  <a:cs typeface="Arial"/>
                </a:rPr>
                <a:t>vệ</a:t>
              </a:r>
              <a:r>
                <a:rPr sz="1400" b="1" spc="20">
                  <a:solidFill>
                    <a:srgbClr val="404040"/>
                  </a:solidFill>
                  <a:latin typeface="Arial"/>
                  <a:cs typeface="Arial"/>
                </a:rPr>
                <a:t> </a:t>
              </a:r>
              <a:r>
                <a:rPr sz="1400" b="1" spc="-5" err="1">
                  <a:solidFill>
                    <a:srgbClr val="404040"/>
                  </a:solidFill>
                  <a:latin typeface="Arial"/>
                  <a:cs typeface="Arial"/>
                </a:rPr>
                <a:t>môi</a:t>
              </a:r>
              <a:r>
                <a:rPr sz="1400" b="1" spc="5">
                  <a:solidFill>
                    <a:srgbClr val="404040"/>
                  </a:solidFill>
                  <a:latin typeface="Arial"/>
                  <a:cs typeface="Arial"/>
                </a:rPr>
                <a:t> </a:t>
              </a:r>
              <a:r>
                <a:rPr sz="1400" b="1" spc="-5" err="1">
                  <a:solidFill>
                    <a:srgbClr val="404040"/>
                  </a:solidFill>
                  <a:latin typeface="Arial"/>
                  <a:cs typeface="Arial"/>
                </a:rPr>
                <a:t>trường</a:t>
              </a:r>
              <a:r>
                <a:rPr sz="1400" b="1" spc="-5">
                  <a:solidFill>
                    <a:srgbClr val="404040"/>
                  </a:solidFill>
                  <a:latin typeface="Arial"/>
                  <a:cs typeface="Arial"/>
                </a:rPr>
                <a:t>, </a:t>
              </a:r>
              <a:r>
                <a:rPr sz="1400" b="1" spc="-315">
                  <a:solidFill>
                    <a:srgbClr val="404040"/>
                  </a:solidFill>
                  <a:latin typeface="Arial"/>
                  <a:cs typeface="Arial"/>
                </a:rPr>
                <a:t> </a:t>
              </a:r>
              <a:r>
                <a:rPr sz="1400" b="1" spc="-5" err="1">
                  <a:solidFill>
                    <a:srgbClr val="404040"/>
                  </a:solidFill>
                  <a:latin typeface="Arial"/>
                  <a:cs typeface="Arial"/>
                </a:rPr>
                <a:t>đóng</a:t>
              </a:r>
              <a:r>
                <a:rPr sz="1400" b="1" spc="25">
                  <a:solidFill>
                    <a:srgbClr val="404040"/>
                  </a:solidFill>
                  <a:latin typeface="Arial"/>
                  <a:cs typeface="Arial"/>
                </a:rPr>
                <a:t> </a:t>
              </a:r>
              <a:r>
                <a:rPr sz="1400" b="1" spc="-5" err="1">
                  <a:solidFill>
                    <a:srgbClr val="404040"/>
                  </a:solidFill>
                  <a:latin typeface="Arial"/>
                  <a:cs typeface="Arial"/>
                </a:rPr>
                <a:t>góp</a:t>
              </a:r>
              <a:r>
                <a:rPr sz="1400" b="1" spc="10">
                  <a:solidFill>
                    <a:srgbClr val="404040"/>
                  </a:solidFill>
                  <a:latin typeface="Arial"/>
                  <a:cs typeface="Arial"/>
                </a:rPr>
                <a:t> </a:t>
              </a:r>
              <a:r>
                <a:rPr sz="1400" b="1" spc="-5" err="1">
                  <a:solidFill>
                    <a:srgbClr val="404040"/>
                  </a:solidFill>
                  <a:latin typeface="Arial"/>
                  <a:cs typeface="Arial"/>
                </a:rPr>
                <a:t>thiết</a:t>
              </a:r>
              <a:r>
                <a:rPr sz="1400" b="1" spc="10">
                  <a:solidFill>
                    <a:srgbClr val="404040"/>
                  </a:solidFill>
                  <a:latin typeface="Arial"/>
                  <a:cs typeface="Arial"/>
                </a:rPr>
                <a:t> </a:t>
              </a:r>
              <a:r>
                <a:rPr sz="1400" b="1" spc="-5" err="1">
                  <a:solidFill>
                    <a:srgbClr val="404040"/>
                  </a:solidFill>
                  <a:latin typeface="Arial"/>
                  <a:cs typeface="Arial"/>
                </a:rPr>
                <a:t>thực</a:t>
              </a:r>
              <a:r>
                <a:rPr sz="1400" b="1" spc="20">
                  <a:solidFill>
                    <a:srgbClr val="404040"/>
                  </a:solidFill>
                  <a:latin typeface="Arial"/>
                  <a:cs typeface="Arial"/>
                </a:rPr>
                <a:t> </a:t>
              </a:r>
              <a:r>
                <a:rPr sz="1400" b="1" spc="-5" err="1">
                  <a:solidFill>
                    <a:srgbClr val="404040"/>
                  </a:solidFill>
                  <a:latin typeface="Arial"/>
                  <a:cs typeface="Arial"/>
                </a:rPr>
                <a:t>cho</a:t>
              </a:r>
              <a:r>
                <a:rPr sz="1400" b="1">
                  <a:solidFill>
                    <a:srgbClr val="404040"/>
                  </a:solidFill>
                  <a:latin typeface="Arial"/>
                  <a:cs typeface="Arial"/>
                </a:rPr>
                <a:t> xã</a:t>
              </a:r>
              <a:r>
                <a:rPr sz="1400" b="1" spc="-5">
                  <a:solidFill>
                    <a:srgbClr val="404040"/>
                  </a:solidFill>
                  <a:latin typeface="Arial"/>
                  <a:cs typeface="Arial"/>
                </a:rPr>
                <a:t> </a:t>
              </a:r>
              <a:r>
                <a:rPr sz="1400" b="1" spc="-5" err="1">
                  <a:solidFill>
                    <a:srgbClr val="404040"/>
                  </a:solidFill>
                  <a:latin typeface="Arial"/>
                  <a:cs typeface="Arial"/>
                </a:rPr>
                <a:t>hội</a:t>
              </a:r>
              <a:r>
                <a:rPr sz="1400" b="1" spc="20">
                  <a:solidFill>
                    <a:srgbClr val="404040"/>
                  </a:solidFill>
                  <a:latin typeface="Arial"/>
                  <a:cs typeface="Arial"/>
                </a:rPr>
                <a:t> </a:t>
              </a:r>
              <a:r>
                <a:rPr sz="1400" b="1" spc="-5" err="1">
                  <a:solidFill>
                    <a:srgbClr val="404040"/>
                  </a:solidFill>
                  <a:latin typeface="Arial"/>
                  <a:cs typeface="Arial"/>
                </a:rPr>
                <a:t>phát</a:t>
              </a:r>
              <a:r>
                <a:rPr sz="1400" b="1" spc="10">
                  <a:solidFill>
                    <a:srgbClr val="404040"/>
                  </a:solidFill>
                  <a:latin typeface="Arial"/>
                  <a:cs typeface="Arial"/>
                </a:rPr>
                <a:t> </a:t>
              </a:r>
              <a:r>
                <a:rPr sz="1400" b="1" spc="-5" err="1">
                  <a:solidFill>
                    <a:srgbClr val="404040"/>
                  </a:solidFill>
                  <a:latin typeface="Arial"/>
                  <a:cs typeface="Arial"/>
                </a:rPr>
                <a:t>triển</a:t>
              </a:r>
              <a:r>
                <a:rPr sz="1400" b="1" spc="-15">
                  <a:solidFill>
                    <a:srgbClr val="404040"/>
                  </a:solidFill>
                  <a:latin typeface="Arial"/>
                  <a:cs typeface="Arial"/>
                </a:rPr>
                <a:t> </a:t>
              </a:r>
              <a:r>
                <a:rPr sz="1400" b="1" spc="-5" err="1">
                  <a:solidFill>
                    <a:srgbClr val="404040"/>
                  </a:solidFill>
                  <a:latin typeface="Arial"/>
                  <a:cs typeface="Arial"/>
                </a:rPr>
                <a:t>lành</a:t>
              </a:r>
              <a:r>
                <a:rPr sz="1400" b="1" spc="10">
                  <a:solidFill>
                    <a:srgbClr val="404040"/>
                  </a:solidFill>
                  <a:latin typeface="Arial"/>
                  <a:cs typeface="Arial"/>
                </a:rPr>
                <a:t> </a:t>
              </a:r>
              <a:r>
                <a:rPr sz="1400" b="1" spc="-5" err="1">
                  <a:solidFill>
                    <a:srgbClr val="404040"/>
                  </a:solidFill>
                  <a:latin typeface="Arial"/>
                  <a:cs typeface="Arial"/>
                </a:rPr>
                <a:t>mạnh</a:t>
              </a:r>
              <a:r>
                <a:rPr sz="1400" b="1" spc="5">
                  <a:solidFill>
                    <a:srgbClr val="404040"/>
                  </a:solidFill>
                  <a:latin typeface="Arial"/>
                  <a:cs typeface="Arial"/>
                </a:rPr>
                <a:t> </a:t>
              </a:r>
              <a:r>
                <a:rPr sz="1400" b="1" spc="-10" err="1">
                  <a:solidFill>
                    <a:srgbClr val="404040"/>
                  </a:solidFill>
                  <a:latin typeface="Arial"/>
                  <a:cs typeface="Arial"/>
                </a:rPr>
                <a:t>và</a:t>
              </a:r>
              <a:r>
                <a:rPr sz="1400" b="1" spc="5">
                  <a:solidFill>
                    <a:srgbClr val="404040"/>
                  </a:solidFill>
                  <a:latin typeface="Arial"/>
                  <a:cs typeface="Arial"/>
                </a:rPr>
                <a:t> </a:t>
              </a:r>
              <a:r>
                <a:rPr sz="1400" b="1" spc="-5" err="1">
                  <a:solidFill>
                    <a:srgbClr val="404040"/>
                  </a:solidFill>
                  <a:latin typeface="Arial"/>
                  <a:cs typeface="Arial"/>
                </a:rPr>
                <a:t>thịnh</a:t>
              </a:r>
              <a:r>
                <a:rPr sz="1400" b="1" spc="25">
                  <a:solidFill>
                    <a:srgbClr val="404040"/>
                  </a:solidFill>
                  <a:latin typeface="Arial"/>
                  <a:cs typeface="Arial"/>
                </a:rPr>
                <a:t> </a:t>
              </a:r>
              <a:r>
                <a:rPr sz="1400" b="1" spc="-10" err="1">
                  <a:solidFill>
                    <a:srgbClr val="404040"/>
                  </a:solidFill>
                  <a:latin typeface="Arial"/>
                  <a:cs typeface="Arial"/>
                </a:rPr>
                <a:t>vượng</a:t>
              </a:r>
              <a:r>
                <a:rPr lang="en-US" sz="1400" b="1" spc="-10">
                  <a:solidFill>
                    <a:srgbClr val="404040"/>
                  </a:solidFill>
                  <a:latin typeface="Arial"/>
                  <a:cs typeface="Arial"/>
                </a:rPr>
                <a:t>.</a:t>
              </a:r>
              <a:endParaRPr sz="1400">
                <a:latin typeface="Arial"/>
                <a:cs typeface="Arial"/>
              </a:endParaRPr>
            </a:p>
          </p:txBody>
        </p:sp>
      </p:grpSp>
      <p:sp>
        <p:nvSpPr>
          <p:cNvPr id="5" name="TextBox 4">
            <a:extLst>
              <a:ext uri="{FF2B5EF4-FFF2-40B4-BE49-F238E27FC236}">
                <a16:creationId xmlns:a16="http://schemas.microsoft.com/office/drawing/2014/main" id="{8DE8C69A-A68F-B1C9-4794-A125CF16E721}"/>
              </a:ext>
            </a:extLst>
          </p:cNvPr>
          <p:cNvSpPr txBox="1"/>
          <p:nvPr/>
        </p:nvSpPr>
        <p:spPr>
          <a:xfrm>
            <a:off x="11882507" y="6502663"/>
            <a:ext cx="314645" cy="215444"/>
          </a:xfrm>
          <a:prstGeom prst="rect">
            <a:avLst/>
          </a:prstGeom>
          <a:noFill/>
        </p:spPr>
        <p:txBody>
          <a:bodyPr wrap="square" rtlCol="0">
            <a:spAutoFit/>
          </a:bodyPr>
          <a:lstStyle/>
          <a:p>
            <a:pPr algn="ctr"/>
            <a:r>
              <a:rPr lang="en-US" sz="800">
                <a:latin typeface="Arial" panose="020B0604020202020204" pitchFamily="34" charset="0"/>
                <a:cs typeface="Arial" panose="020B0604020202020204" pitchFamily="34" charset="0"/>
              </a:rPr>
              <a:t>31</a:t>
            </a:r>
          </a:p>
        </p:txBody>
      </p:sp>
      <p:pic>
        <p:nvPicPr>
          <p:cNvPr id="3" name="mp3-output-ttsfree(dot)com (1)">
            <a:hlinkClick r:id="" action="ppaction://media"/>
            <a:extLst>
              <a:ext uri="{FF2B5EF4-FFF2-40B4-BE49-F238E27FC236}">
                <a16:creationId xmlns:a16="http://schemas.microsoft.com/office/drawing/2014/main" id="{E7DC8775-A934-4987-5DCE-6BFC478CC466}"/>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248229" y="151336"/>
            <a:ext cx="609600" cy="609600"/>
          </a:xfrm>
          <a:prstGeom prst="rect">
            <a:avLst/>
          </a:prstGeom>
        </p:spPr>
      </p:pic>
    </p:spTree>
    <p:extLst>
      <p:ext uri="{BB962C8B-B14F-4D97-AF65-F5344CB8AC3E}">
        <p14:creationId xmlns:p14="http://schemas.microsoft.com/office/powerpoint/2010/main" val="1751105506"/>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79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407A5-D39F-DBB6-AA8D-2177AD1399C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A4FE267-389C-30B7-8685-A610CC6DDC4F}"/>
              </a:ext>
            </a:extLst>
          </p:cNvPr>
          <p:cNvPicPr>
            <a:picLocks noChangeAspect="1"/>
          </p:cNvPicPr>
          <p:nvPr/>
        </p:nvPicPr>
        <p:blipFill>
          <a:blip r:embed="rId5"/>
          <a:srcRect t="578" b="578"/>
          <a:stretch/>
        </p:blipFill>
        <p:spPr>
          <a:xfrm>
            <a:off x="0" y="870589"/>
            <a:ext cx="12191999" cy="5598790"/>
          </a:xfrm>
          <a:prstGeom prst="rect">
            <a:avLst/>
          </a:prstGeom>
        </p:spPr>
      </p:pic>
      <p:sp>
        <p:nvSpPr>
          <p:cNvPr id="6" name="object 2">
            <a:extLst>
              <a:ext uri="{FF2B5EF4-FFF2-40B4-BE49-F238E27FC236}">
                <a16:creationId xmlns:a16="http://schemas.microsoft.com/office/drawing/2014/main" id="{25FED732-69DE-C435-AA1E-5EF70D9343A6}"/>
              </a:ext>
            </a:extLst>
          </p:cNvPr>
          <p:cNvSpPr txBox="1">
            <a:spLocks noGrp="1"/>
          </p:cNvSpPr>
          <p:nvPr>
            <p:ph type="title"/>
          </p:nvPr>
        </p:nvSpPr>
        <p:spPr>
          <a:xfrm>
            <a:off x="-665" y="18760"/>
            <a:ext cx="12192663" cy="843821"/>
          </a:xfrm>
          <a:prstGeom prst="rect">
            <a:avLst/>
          </a:prstGeom>
        </p:spPr>
        <p:txBody>
          <a:bodyPr vert="horz" wrap="square" lIns="0" tIns="12700" rIns="0" bIns="0" rtlCol="0" anchor="ctr">
            <a:spAutoFit/>
          </a:bodyPr>
          <a:lstStyle/>
          <a:p>
            <a:pPr marL="12700">
              <a:spcBef>
                <a:spcPts val="100"/>
              </a:spcBef>
            </a:pPr>
            <a:r>
              <a:rPr lang="vi-VN" sz="5200" b="1" spc="-35">
                <a:solidFill>
                  <a:srgbClr val="C00000"/>
                </a:solidFill>
                <a:latin typeface="Arial"/>
                <a:cs typeface="Arial"/>
              </a:rPr>
              <a:t>TRÂN TRỌNG CẢM ƠN </a:t>
            </a:r>
            <a:r>
              <a:rPr lang="vi-VN" sz="5200" b="1" spc="-5">
                <a:solidFill>
                  <a:srgbClr val="C00000"/>
                </a:solidFill>
                <a:latin typeface="Arial"/>
                <a:cs typeface="Arial"/>
              </a:rPr>
              <a:t>!</a:t>
            </a:r>
          </a:p>
        </p:txBody>
      </p:sp>
      <p:pic>
        <p:nvPicPr>
          <p:cNvPr id="3" name="ca">
            <a:hlinkClick r:id="" action="ppaction://media"/>
            <a:extLst>
              <a:ext uri="{FF2B5EF4-FFF2-40B4-BE49-F238E27FC236}">
                <a16:creationId xmlns:a16="http://schemas.microsoft.com/office/drawing/2014/main" id="{6D9526B9-9F92-1379-37BD-983EDCEC1A0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398" y="135870"/>
            <a:ext cx="609600" cy="609600"/>
          </a:xfrm>
          <a:prstGeom prst="rect">
            <a:avLst/>
          </a:prstGeom>
        </p:spPr>
      </p:pic>
    </p:spTree>
    <p:extLst>
      <p:ext uri="{BB962C8B-B14F-4D97-AF65-F5344CB8AC3E}">
        <p14:creationId xmlns:p14="http://schemas.microsoft.com/office/powerpoint/2010/main" val="17134637"/>
      </p:ext>
    </p:extLst>
  </p:cSld>
  <p:clrMapOvr>
    <a:masterClrMapping/>
  </p:clrMapOvr>
  <mc:AlternateContent xmlns:mc="http://schemas.openxmlformats.org/markup-compatibility/2006" xmlns:p14="http://schemas.microsoft.com/office/powerpoint/2010/main">
    <mc:Choice Requires="p14">
      <p:transition p14:dur="250" advClick="0" advTm="0">
        <p:fade/>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8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3590</TotalTime>
  <Words>5598</Words>
  <Application>Microsoft Office PowerPoint</Application>
  <PresentationFormat>Widescreen</PresentationFormat>
  <Paragraphs>622</Paragraphs>
  <Slides>32</Slides>
  <Notes>32</Notes>
  <HiddenSlides>0</HiddenSlides>
  <MMClips>32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Aptos</vt:lpstr>
      <vt:lpstr>arial</vt:lpstr>
      <vt:lpstr>arial</vt:lpstr>
      <vt:lpstr>Arial MT</vt:lpstr>
      <vt:lpstr>Calibri</vt:lpstr>
      <vt:lpstr>Cambria</vt:lpstr>
      <vt:lpstr>Courier New</vt:lpstr>
      <vt:lpstr>Montserrat</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CHUỖI SẢN PHẨM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TRÂN TRỌNG CẢM ƠN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Admin</dc:creator>
  <cp:keywords/>
  <dc:description>generated using python-pptx</dc:description>
  <cp:lastModifiedBy>Hồng Chuyên Nguyễn</cp:lastModifiedBy>
  <cp:revision>321</cp:revision>
  <cp:lastPrinted>2026-08-14T16:02:44Z</cp:lastPrinted>
  <dcterms:created xsi:type="dcterms:W3CDTF">2013-01-27T09:14:16Z</dcterms:created>
  <dcterms:modified xsi:type="dcterms:W3CDTF">2026-09-07T07:29:15Z</dcterms:modified>
  <cp:category/>
</cp:coreProperties>
</file>